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  <p:sldId id="273" r:id="rId7"/>
    <p:sldId id="274" r:id="rId8"/>
    <p:sldId id="275" r:id="rId9"/>
    <p:sldId id="261" r:id="rId10"/>
    <p:sldId id="262" r:id="rId11"/>
    <p:sldId id="263" r:id="rId12"/>
    <p:sldId id="276" r:id="rId13"/>
    <p:sldId id="264" r:id="rId14"/>
    <p:sldId id="277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11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D330C-F3C5-49F9-9AED-F6DD6096C144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AD246-A22E-4476-8D80-D227E2D35A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D330C-F3C5-49F9-9AED-F6DD6096C144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AD246-A22E-4476-8D80-D227E2D35A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D330C-F3C5-49F9-9AED-F6DD6096C144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AD246-A22E-4476-8D80-D227E2D35A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D330C-F3C5-49F9-9AED-F6DD6096C144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AD246-A22E-4476-8D80-D227E2D35A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D330C-F3C5-49F9-9AED-F6DD6096C144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AD246-A22E-4476-8D80-D227E2D35A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D330C-F3C5-49F9-9AED-F6DD6096C144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AD246-A22E-4476-8D80-D227E2D35A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D330C-F3C5-49F9-9AED-F6DD6096C144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AD246-A22E-4476-8D80-D227E2D35A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D330C-F3C5-49F9-9AED-F6DD6096C144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AD246-A22E-4476-8D80-D227E2D35A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D330C-F3C5-49F9-9AED-F6DD6096C144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AD246-A22E-4476-8D80-D227E2D35A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D330C-F3C5-49F9-9AED-F6DD6096C144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AD246-A22E-4476-8D80-D227E2D35A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D330C-F3C5-49F9-9AED-F6DD6096C144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AD246-A22E-4476-8D80-D227E2D35A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D330C-F3C5-49F9-9AED-F6DD6096C144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AD246-A22E-4476-8D80-D227E2D35A7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5040560" cy="617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403648" y="6488668"/>
            <a:ext cx="3032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Рождение Иоанна Предтечи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80112" y="260648"/>
            <a:ext cx="338437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Иоанн Предтеча родился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Хевроне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Он был сыном священника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Захарии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праведной Елизаветы (из рода царя Давида). По материнской линии он приходился родственником Господа Иисуса Христа (мать Иоанна Крестителя была сестрой матери Девы Марии, то есть приходилась Божией Матери - тётей).  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Согласно Евангелию, его рождение случилось на полгода раньше Иисуса. Архангел Гавриил был вестником его рождения, открыв в храме отцу, что у него родится сын.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97152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По милости Божией он избежал смерти среди 14 000 убитых младенцев в Вифлееме и его окрестностях.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юных лет Святой Иоанн рос в пустыне недалеко от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Хеврона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где жил в пещерах, ведя суровую подвижническую жизнь и проводя время в посте и молитве. Он носил грубую одежду 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верблюжего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волоса, прихваченную кожаным поясом, и питался диким медом и акридами (род саранчи).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0"/>
            <a:ext cx="6840760" cy="4720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79512" y="4941168"/>
            <a:ext cx="87129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возрасте около 30 лет святой Иоанн вышел на проповедь покаяния. Он явился на берег Иордана, чтобы своей проповедью приготовить народ к приходу Спасителя мира и возвестить всем людям о том, чтобы все приготовились к Его встрече через покаяние и крещение. Свою проповедь Иоанн начал в 29 году н. э.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00192" y="1700808"/>
            <a:ext cx="2408312" cy="396044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Иванов </a:t>
            </a:r>
          </a:p>
          <a:p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Проповедь Иоанна крестителя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-83486"/>
            <a:ext cx="5218906" cy="6941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0"/>
            <a:ext cx="58326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Проповедь Иоанна и Крещение Иисуса Христа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7693076" cy="4762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7504" y="4826675"/>
            <a:ext cx="8784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Иоанн пришел в страну иорданскую и стал проповедовать: "Покайтесь, потому что приблизилось Царство Небесное", то есть приблизилось, настало время, когда должен явиться ожидаемый Спаситель, который будет призывать всех в Свое царство.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Он ходил по всей окрестной стране Иорданской, проповедуя крещение покаяния для прощения грехов. К реке перед праздником очищения в большом количестве сходился народ для религиозных омовений. Здесь и обратился к ним Иоанн, проповедуя покаяние и крещение во оставление грехов.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84368" y="548680"/>
            <a:ext cx="13681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Иванов А. Проповедь Иоанна Крестителя. 1850-е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6632"/>
            <a:ext cx="6477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51520" y="4549676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Когда ожидание Мессии достигло высшей степени, пришел к Иоанну на Иордан креститься и Сам Спаситель мира, Господь Иисус Христос. Крещение Христа сопровождалось чудесными явлениями — схождением Святого Духа в виде голубя и голосом Бога Отца с неба: «Сей есть Сын Мой возлюбленный... 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Получив откровение о Иисусе Христе, пророк Иоанн говорил народу о Нем: «Вот Агнец Божий, который берет на Себя грехи мира». Услышав это, двое из учеников Иоанна присоединились к Иисусу Христу. То были апостолы Иоанн (Богослов) и Андрей (Первозванный, брат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Симона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Петра).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51551"/>
            <a:ext cx="4644008" cy="5606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88640"/>
            <a:ext cx="4381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656874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мхк\Уроки по мхк 5,6,7,8,9 классы\6 КЛАСС\Сюжеты и образы Нового Завета\Крещение. zip\гагарин григорий.19 век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-19406"/>
            <a:ext cx="5904656" cy="6877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461010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292080" y="117693"/>
            <a:ext cx="352839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Проповедь Иоанна Предтечи была непродолжительна. Приготовив людей к принятию Спасителя, он закончил свою жизнь мученическою смертью.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Вскоре после крещения Господня, Иоанн был посажен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галилейским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царем Иродом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Антипой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темницу (Ирод Антипа, был сыном того Ирода Великого, который убил 14 000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вифлеемских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младенцев).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412776"/>
            <a:ext cx="84969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Иоанн обличал царя Ирода в том, что он, при жизни брата своего Филиппа, женился на его жене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Иродиаде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грубо нарушив еврейский обычай.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Иродиада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озлобилась за это на Иоанна и просила Ирода, чтобы он убил его. Но Ирод не соглашался на это, потому что считал Иоанна за великого пророка и боялся народа, но в угоду ей, посадил его в темницу.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Иродиада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же не удовольствовалась этим, тем более, что сам Ирод с удовольствием слушал наставления Иоанна и во многом поступал по словам его.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81575" y="0"/>
            <a:ext cx="416242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В темнице Иоанн Предтеча провел около года. В день своего рождения Ирод устроил пир, на который съехалось много знатных гостей.     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Саломия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дочь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Иродиады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своей нескромной пляской во время пира до того угодила Ироду и возлежащим с ним гостям, что царь с клятвой обещал ей дать все, чего ни попросит она, даже до половины своего царства. 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81575" cy="682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81575" y="0"/>
            <a:ext cx="416242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Саломия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наученная матерью, просила дать ей на блюде голову Иоанна Крестителя. Ирод опечалился, но ему не хотелось при гостях изменить своему слову, и он послал воина в темницу отсечь голову Иоанну. 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 Воин, выполнив приказание царя, принес на блюде голову Иоанна Крестителя и отдал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Саломии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Саломия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отнесла матери своей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Иродиаде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81575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702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0"/>
            <a:ext cx="4917319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5536" y="3573016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После усекновения главы Иоанна тело его тайно было погребено учениками его в городе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Севастии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городе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Самарийском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 глава тайно сокрыта во дворце Ирода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Иродиадой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боявшейся, что при соединении главы с телом, Иоанн может воскреснуть и снова обличить ее.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0"/>
            <a:ext cx="397192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7504" y="3128769"/>
            <a:ext cx="914501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По преданию, голова продолжала обличать Ирода 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Иродиаду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Неистовая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Иродиада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исколола язык пророка булавкой и закопала голову в нечистом месте. Но Иоанна, жена царского домоправителя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Хузы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ставшая потом одной из мироносиц, тайно откопала святую главу, положила в сосуд и погребла ее на Елеонской горе, в одном из поместий Ирода. </a:t>
            </a:r>
          </a:p>
        </p:txBody>
      </p:sp>
    </p:spTree>
    <p:extLst>
      <p:ext uri="{BB962C8B-B14F-4D97-AF65-F5344CB8AC3E}">
        <p14:creationId xmlns:p14="http://schemas.microsoft.com/office/powerpoint/2010/main" val="47884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969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Церковь празднует троекратное обретение главы святого Иоанна Предтечи и Крестителя Христова. Первое обретение совершилось в IV веке, второе – в V веке, а третье – в IX веке.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188640"/>
            <a:ext cx="5936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Первое обретение главы Иоанна Предтечи</a:t>
            </a:r>
            <a:endParaRPr lang="ru-RU" sz="24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620688"/>
            <a:ext cx="63627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5157192"/>
            <a:ext cx="86409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IV веке Иродово поместье купил богатый христианин Иннокентий и стал строить на горе храм. Копая ров для основания, он откопал в земле сосуд с головой Иоанна Крестителя. От главы той произошли чудесные исцеления. Так произошло первое обретение честной главы святого пророка Иоанна Крестителя.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085184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Иннокентий хранил ее с величайшим благоговением. Но перед своей смертью он, боясь, чтобы святыня вновь не была поругана, сокрыл ее в том же месте, где обрел. Со временем храм Иннокентия пришел в запустение и разрушился.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5" grpId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116632"/>
            <a:ext cx="51117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Второе обретение главы Иоанна Предтечи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4681512" cy="541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220072" y="548680"/>
            <a:ext cx="35821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Спустя много лет, во дни царствования равноапостольного царя Константина Великого, когда вера христианская воцарилась в мире и благочестивые христиане отовсюду стали ходить ко святым местам на поклонение, двое иноков пришли в Иерусалим на поклонение Животворящему Кресту и Гробу Господню.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Иоанн Предтеча явился им во сне, каждому в отдельности, и сказал: "Идите во дворец Ирода, там вы найдете мою главу, упокоившуюся в земле".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На утро они отправились на Елеонскую гору и обрели в указанном месте святые мощи Иоанна Предтечи. Возблагодарив Бога, монахи положили главу в мешок и отправились домой.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12845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По дороге им встретился бедный горшечник из сирийского города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Эмессы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вынужденный из-за нищеты отправиться на поиски работы в соседнюю страну.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Иноки, найдя себе попутчика, по нерадению или по лености, вверили ему нести мешок со святыней. А тот и нес себе, пока явившийся ему св. Иоанн Предтеча не повелел оставить нерадивых иноков и бежать от них вместе с вверенным ему самим Провидением мешком.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Горшечник скрылся от иноков и дома с почестью хранил честную главу. Он всю жизнь почитал святую главу Иоанна Предтечи, ежедневно кадил пред ней фимиамом, возжигал светильники, молился.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Господь, ради главы Иоанна Крестителя, благословил дом гончара всяким довольством. Гончар же всю свою жизнь прожил, помня чем и Кому обязан, не гордился и обильно раздавал милостыню.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028343"/>
            <a:ext cx="871296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Когда приблизилось время его кончины, он, по повелению самого Крестителя Христова, положил святую главу в сосуд для воды, а сосуд этот заключил в ковчег и, запечатав, передал своей сестре.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При этом он подробно рассказал ей, как он ради этой честной главы избавился от крайней бедности и стал богатым человеком. Он завещал своей сестре, чтобы она всегда благоговейно и честно хранила эту святую главу и никогда не открывала ковчега до тех пор, пока сам святой Иоанн не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благоизволит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это.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Перед своей смертью она должна была передать это сокровище какому-либо богобоязненному и добродетельному человеку. С тех пор честная глава была преемственно хранима христианами.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980728"/>
            <a:ext cx="89644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Спустя много лет, обладателем честной главы стал живший недалеко от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Эмессы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священник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Евстафий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зараженный арианством. Приходившие к нему больные люди получали исцеление от чудесной благодати, исходившей от главы Иоанна Предтечи, которую он держал втайне.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Но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Евстафий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стал, подобно вору, приписывать себе и своей ереси эту благодать, стараясь скрыть от людей истинную причину чудесных исцелений.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Вскоре кощунство его было раскрыто,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Евстафий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был изгнан 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Эмессы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Закопав святыню в пещере близ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Эмессы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еретик рассчитывал впоследствии вернуться и снова овладеть ею для распространения лжеучения. Но Бог не допустил этого. В пещере поселились благочестивые иноки, а потом на этом месте возник монастырь.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Настоятелю этого монастыря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Маркеллы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452 году в сновидении явился сам Иоанн и указал место сокрытия своей главы. Она была перенесена в Константинополь. Так произошло второе обретение честной главы святого пророка Иоанна Крестителя. Тогда и был установлен праздник в этот день.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260648"/>
            <a:ext cx="60814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Третье обретение главы Иоанна Предтечи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3528392" cy="5739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707904" y="764704"/>
            <a:ext cx="543609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Но и в Константинополе глава находилась недолго. Наступили времена иконоборчества. Во время гонения на святые иконы в VIII веке, глава Предтечи перенесена была из Константинополя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Команы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(близ Сухуми) — место ссылки и смерти Иоанна Златоуста — и там спрятана в тайном месте. 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Именно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Каманах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близ Сухуми, состоялось третье обретение  честной главы Предтечи.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 царствование Михаила, около 850 года, патриарху Константинопольскому Игнатию во время ночной молитвы в видение было указано место, где находится голова пророка. Император отправил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Команы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посольство и в указанном патриархом месте в третий раз нашли святыню. Позже, в 857 году, главу перенесли в Константинополь и положили в придворной церкви.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66675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51520" y="4581128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Глава Предтечи, вторично перенесенная в Царьград, сначала была положена в царских палатах, а потом часть ее хранилась в Студийском Предтеченском монастыре. В этой обители верх главы видел паломник Антоний в 1200 году. Другая часть главы была в Петре в монастыре Продром, крестоносцами она перенесена в Амьен во Франции, часть ее перенесена в Рим и находится в церкви папы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Сильвестра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Другие части находятся в Афонском монастыре Дионисия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Угровлахийском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монастыре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Калуи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836712"/>
            <a:ext cx="871296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Сам Бог благоволит почтить и прославить мощи святых многими и разными чудесами и знамениями. Примеры этого мы встречаем и в Священном Писании, и в истории христианской Церкви.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В Ветхом Завете описан случай, когда из-за набега врагов, покойника, которого несли хоронить, бросили в пещеру, где был похоронен пророк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Елисей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Как только мертвый коснулся костей пророка, так сразу ожил. 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Второе основание для почитания мощей состоит в том, что, как сказал святой Иоанн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Дамаскин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«мощи святых даруются нам от Владыки Христа, как спасительные источники, которые источают много различные благодеяния»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1771</Words>
  <Application>Microsoft Office PowerPoint</Application>
  <PresentationFormat>Экран (4:3)</PresentationFormat>
  <Paragraphs>55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</dc:creator>
  <cp:lastModifiedBy>днс</cp:lastModifiedBy>
  <cp:revision>53</cp:revision>
  <dcterms:created xsi:type="dcterms:W3CDTF">2013-04-18T13:34:17Z</dcterms:created>
  <dcterms:modified xsi:type="dcterms:W3CDTF">2014-04-16T14:22:50Z</dcterms:modified>
</cp:coreProperties>
</file>