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7%D0%B0%D1%81%D0%BB%D1%83%D0%B6%D0%B5%D0%BD%D0%BD%D1%8B%D0%B9_%D0%B0%D1%80%D1%82%D0%B8%D1%81%D1%82_%D0%A0%D0%BE%D1%81%D1%81%D0%B8%D0%B8" TargetMode="External"/><Relationship Id="rId3" Type="http://schemas.openxmlformats.org/officeDocument/2006/relationships/hyperlink" Target="http://ru.wikipedia.org/wiki/1938" TargetMode="External"/><Relationship Id="rId7" Type="http://schemas.openxmlformats.org/officeDocument/2006/relationships/hyperlink" Target="http://ru.wikipedia.org/wiki/%D0%90%D0%B2%D1%82%D0%BE%D1%80-%D0%B8%D1%81%D0%BF%D0%BE%D0%BB%D0%BD%D0%B8%D1%82%D0%B5%D0%BB%D1%8C" TargetMode="External"/><Relationship Id="rId2" Type="http://schemas.openxmlformats.org/officeDocument/2006/relationships/hyperlink" Target="http://ru.wikipedia.org/wiki/7_%D0%B8%D1%8E%D0%BD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3%D0%B8%D1%82%D0%B0%D1%80%D0%B8%D1%81%D1%82" TargetMode="External"/><Relationship Id="rId5" Type="http://schemas.openxmlformats.org/officeDocument/2006/relationships/hyperlink" Target="http://ru.wikipedia.org/wiki/%D0%9F%D0%BE%D1%8D%D1%82" TargetMode="External"/><Relationship Id="rId4" Type="http://schemas.openxmlformats.org/officeDocument/2006/relationships/hyperlink" Target="http://ru.wikipedia.org/wiki/%D0%95%D0%BA%D0%B0%D1%82%D0%B5%D1%80%D0%B8%D0%BD%D0%B1%D1%83%D1%80%D0%B3" TargetMode="External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3%D0%B8%D1%82%D0%B0%D1%80%D0%B0" TargetMode="External"/><Relationship Id="rId13" Type="http://schemas.openxmlformats.org/officeDocument/2006/relationships/hyperlink" Target="http://ru.wikipedia.org/wiki/%D0%9B%D0%B5%D0%BD%D0%B8%D0%BD%D0%B3%D1%80%D0%B0%D0%B4%D1%81%D0%BA%D0%B8%D0%B9_%D1%82%D0%B5%D0%B0%D1%82%D1%80_%D0%BC%D0%B8%D0%BD%D0%B8%D0%B0%D1%82%D1%8E%D1%80" TargetMode="External"/><Relationship Id="rId18" Type="http://schemas.openxmlformats.org/officeDocument/2006/relationships/hyperlink" Target="http://ru.wikipedia.org/wiki/%D0%96%D0%B8%D0%B2%D0%BE%D0%BF%D0%B8%D1%81%D1%8C" TargetMode="External"/><Relationship Id="rId3" Type="http://schemas.openxmlformats.org/officeDocument/2006/relationships/hyperlink" Target="http://ru.wikipedia.org/wiki/1956" TargetMode="External"/><Relationship Id="rId7" Type="http://schemas.openxmlformats.org/officeDocument/2006/relationships/hyperlink" Target="http://ru.wikipedia.org/wiki/%D0%A1%D0%B2%D0%B5%D1%80%D0%B4%D0%BB%D0%BE%D0%B2%D1%81%D0%BA%D0%BE%D0%B5_%D0%BC%D1%83%D0%B7%D1%8B%D0%BA%D0%B0%D0%BB%D1%8C%D0%BD%D0%BE%D0%B5_%D1%83%D1%87%D0%B8%D0%BB%D0%B8%D1%89%D0%B5_%D0%B8%D0%BC%D0%B5%D0%BD%D0%B8_%D0%9F._%D0%98._%D0%A7%D0%B0%D0%B9%D0%BA%D0%BE%D0%B2%D1%81%D0%BA%D0%BE%D0%B3%D0%BE" TargetMode="External"/><Relationship Id="rId12" Type="http://schemas.openxmlformats.org/officeDocument/2006/relationships/hyperlink" Target="http://ru.wikipedia.org/wiki/1979_%D0%B3%D0%BE%D0%B4" TargetMode="External"/><Relationship Id="rId17" Type="http://schemas.openxmlformats.org/officeDocument/2006/relationships/hyperlink" Target="http://ru.wikipedia.org/wiki/%D0%A5%D0%BE%D0%B1%D0%B1%D0%B8" TargetMode="External"/><Relationship Id="rId2" Type="http://schemas.openxmlformats.org/officeDocument/2006/relationships/hyperlink" Target="http://ru.wikipedia.org/wiki/%D0%A3%D1%80%D0%B0%D0%BB%D1%8D%D0%BB%D0%B5%D0%BA%D1%82%D1%80%D0%BE%D0%B0%D0%BF%D0%BF%D0%B0%D1%80%D0%B0%D1%82" TargetMode="External"/><Relationship Id="rId16" Type="http://schemas.openxmlformats.org/officeDocument/2006/relationships/hyperlink" Target="http://ru.wikipedia.org/wiki/%D0%9B%D0%B5%D0%BD%D1%84%D0%B8%D0%BB%D1%8C%D0%B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1963_%D0%B3%D0%BE%D0%B4" TargetMode="External"/><Relationship Id="rId11" Type="http://schemas.openxmlformats.org/officeDocument/2006/relationships/hyperlink" Target="http://ru.wikipedia.org/wiki/%D0%9B%D0%B5%D0%BD%D0%B8%D0%BD%D0%B3%D1%80%D0%B0%D0%B4" TargetMode="External"/><Relationship Id="rId5" Type="http://schemas.openxmlformats.org/officeDocument/2006/relationships/hyperlink" Target="http://ru.wikipedia.org/wiki/%D0%A3%D1%80%D0%B0%D0%BB%D1%8C%D1%81%D0%BA%D0%B8%D0%B9_%D0%B3%D0%BE%D1%81%D1%83%D0%B4%D0%B0%D1%80%D1%81%D1%82%D0%B2%D0%B5%D0%BD%D0%BD%D1%8B%D0%B9_%D1%82%D0%B5%D1%85%D0%BD%D0%B8%D1%87%D0%B5%D1%81%D0%BA%D0%B8%D0%B9_%D1%83%D0%BD%D0%B8%D0%B2%D0%B5%D1%80%D1%81%D0%B8%D1%82%D0%B5%D1%82" TargetMode="External"/><Relationship Id="rId15" Type="http://schemas.openxmlformats.org/officeDocument/2006/relationships/hyperlink" Target="http://ru.wikipedia.org/wiki/%D0%A2%D1%80%D0%B0%D0%BA%D1%82%D0%B8%D1%80_%D0%BD%D0%B0_%D0%9F%D1%8F%D1%82%D0%BD%D0%B8%D1%86%D0%BA%D0%BE%D0%B9_(%D1%84%D0%B8%D0%BB%D1%8C%D0%BC)" TargetMode="External"/><Relationship Id="rId10" Type="http://schemas.openxmlformats.org/officeDocument/2006/relationships/hyperlink" Target="http://ru.wikipedia.org/wiki/1975_%D0%B3%D0%BE%D0%B4" TargetMode="External"/><Relationship Id="rId19" Type="http://schemas.openxmlformats.org/officeDocument/2006/relationships/hyperlink" Target="http://ru.wikipedia.org/wiki/%D0%A1%D0%B0%D0%BD%D0%BA%D1%82-%D0%9F%D0%B5%D1%82%D0%B5%D1%80%D0%B1%D1%83%D1%80%D0%B3" TargetMode="External"/><Relationship Id="rId4" Type="http://schemas.openxmlformats.org/officeDocument/2006/relationships/hyperlink" Target="http://ru.wikipedia.org/wiki/1957" TargetMode="External"/><Relationship Id="rId9" Type="http://schemas.openxmlformats.org/officeDocument/2006/relationships/hyperlink" Target="http://ru.wikipedia.org/wiki/1963" TargetMode="External"/><Relationship Id="rId14" Type="http://schemas.openxmlformats.org/officeDocument/2006/relationships/hyperlink" Target="http://ru.wikipedia.org/wiki/%D0%A1%D1%82%D0%B0%D1%80%D1%88%D0%B8%D0%B9_%D1%81%D1%8B%D0%BD_(%D1%84%D0%B8%D0%BB%D1%8C%D0%BC)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1987_%D0%B3%D0%BE%D0%B4_%D0%B2_%D0%BC%D1%83%D0%B7%D1%8B%D0%BA%D0%B5" TargetMode="External"/><Relationship Id="rId3" Type="http://schemas.openxmlformats.org/officeDocument/2006/relationships/hyperlink" Target="http://ru.wikipedia.org/wiki/1979_%D0%B3%D0%BE%D0%B4_%D0%B2_%D0%BC%D1%83%D0%B7%D1%8B%D0%BA%D0%B5" TargetMode="External"/><Relationship Id="rId7" Type="http://schemas.openxmlformats.org/officeDocument/2006/relationships/hyperlink" Target="http://ru.wikipedia.org/wiki/1985_%D0%B3%D0%BE%D0%B4_%D0%B2_%D0%BC%D1%83%D0%B7%D1%8B%D0%BA%D0%B5" TargetMode="External"/><Relationship Id="rId2" Type="http://schemas.openxmlformats.org/officeDocument/2006/relationships/hyperlink" Target="http://ru.wikipedia.org/wiki/1962_%D0%B3%D0%BE%D0%B4_%D0%B2_%D0%BC%D1%83%D0%B7%D1%8B%D0%BA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1983_%D0%B3%D0%BE%D0%B4_%D0%B2_%D0%BC%D1%83%D0%B7%D1%8B%D0%BA%D0%B5" TargetMode="External"/><Relationship Id="rId11" Type="http://schemas.openxmlformats.org/officeDocument/2006/relationships/hyperlink" Target="http://ru.wikipedia.org/wiki/2000_%D0%B3%D0%BE%D0%B4_%D0%B2_%D0%BC%D1%83%D0%B7%D1%8B%D0%BA%D0%B5" TargetMode="External"/><Relationship Id="rId5" Type="http://schemas.openxmlformats.org/officeDocument/2006/relationships/hyperlink" Target="http://ru.wikipedia.org/wiki/1981_%D0%B3%D0%BE%D0%B4_%D0%B2_%D0%BC%D1%83%D0%B7%D1%8B%D0%BA%D0%B5" TargetMode="External"/><Relationship Id="rId10" Type="http://schemas.openxmlformats.org/officeDocument/2006/relationships/hyperlink" Target="http://ru.wikipedia.org/wiki/1991_%D0%B3%D0%BE%D0%B4_%D0%B2_%D0%BC%D1%83%D0%B7%D1%8B%D0%BA%D0%B5" TargetMode="External"/><Relationship Id="rId4" Type="http://schemas.openxmlformats.org/officeDocument/2006/relationships/hyperlink" Target="http://ru.wikipedia.org/wiki/1980_%D0%B3%D0%BE%D0%B4_%D0%B2_%D0%BC%D1%83%D0%B7%D1%8B%D0%BA%D0%B5" TargetMode="External"/><Relationship Id="rId9" Type="http://schemas.openxmlformats.org/officeDocument/2006/relationships/hyperlink" Target="http://ru.wikipedia.org/wiki/1988_%D0%B3%D0%BE%D0%B4_%D0%B2_%D0%BC%D1%83%D0%B7%D1%8B%D0%BA%D0%B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996_%D0%B3%D0%BE%D0%B4_%D0%B2_%D0%BC%D1%83%D0%B7%D1%8B%D0%BA%D0%B5" TargetMode="External"/><Relationship Id="rId2" Type="http://schemas.openxmlformats.org/officeDocument/2006/relationships/hyperlink" Target="http://ru.wikipedia.org/wiki/1995_%D0%B3%D0%BE%D0%B4_%D0%B2_%D0%BC%D1%83%D0%B7%D1%8B%D0%BA%D0%B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1997_%D0%B3%D0%BE%D0%B4_%D0%B2_%D0%BC%D1%83%D0%B7%D1%8B%D0%BA%D0%B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0%D0%BD%D0%BD%D0%B0_(%D1%80%D0%BE%D0%BC%D0%B0%D0%BD)" TargetMode="External"/><Relationship Id="rId2" Type="http://schemas.openxmlformats.org/officeDocument/2006/relationships/hyperlink" Target="http://ru.wikipedia.org/wiki/%D0%A0%D0%BE%D0%BC%D0%B0%D0%BD_%D0%B2_%D1%81%D1%82%D0%B8%D1%85%D0%B0%D1%8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/index.php?title=%D0%A0%D0%BE%D1%81%D1%81%D0%B8%D0%B9%D1%81%D0%BA%D0%B8%D0%B9_%D0%9C%D0%B5%D0%B6%D1%80%D0%B5%D0%B3%D0%B8%D0%BE%D0%BD%D0%B0%D0%BB%D1%8C%D0%BD%D1%8B%D0%B9_%D1%81%D0%BE%D1%8E%D0%B7_%D0%BF%D0%B8%D1%81%D0%B0%D1%82%D0%B5%D0%BB%D0%B5%D0%B9_(%D0%A0%D0%9C%D0%A1%D0%9F)&amp;action=edit&amp;redlink=1" TargetMode="External"/><Relationship Id="rId2" Type="http://schemas.openxmlformats.org/officeDocument/2006/relationships/hyperlink" Target="http://ru.wikipedia.org/wiki/%D0%9B%D0%B8%D1%82%D0%B5%D1%80%D0%B0%D1%82%D1%83%D1%80%D0%BD%D1%8B%D0%B5_%D0%BF%D1%80%D0%B5%D0%BC%D0%B8%D0%B8_%D0%A0%D0%BE%D1%81%D1%81%D0%B8%D0%B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Александр Дольский.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/>
              <a:t>Алекса́ндр</a:t>
            </a:r>
            <a:r>
              <a:rPr lang="ru-RU" b="1" dirty="0" smtClean="0"/>
              <a:t> </a:t>
            </a:r>
            <a:r>
              <a:rPr lang="ru-RU" b="1" dirty="0" err="1" smtClean="0"/>
              <a:t>Алекса́ндрович</a:t>
            </a:r>
            <a:r>
              <a:rPr lang="ru-RU" b="1" dirty="0" smtClean="0"/>
              <a:t> </a:t>
            </a:r>
            <a:r>
              <a:rPr lang="ru-RU" b="1" dirty="0" err="1" smtClean="0"/>
              <a:t>До́льский</a:t>
            </a:r>
            <a:r>
              <a:rPr lang="ru-RU" dirty="0" smtClean="0"/>
              <a:t> (родился </a:t>
            </a:r>
            <a:r>
              <a:rPr lang="ru-RU" dirty="0" smtClean="0">
                <a:hlinkClick r:id="rId2" tooltip="7 июня"/>
              </a:rPr>
              <a:t>7 июня</a:t>
            </a:r>
            <a:r>
              <a:rPr lang="ru-RU" dirty="0" smtClean="0"/>
              <a:t> </a:t>
            </a:r>
            <a:r>
              <a:rPr lang="ru-RU" dirty="0" smtClean="0">
                <a:hlinkClick r:id="rId3" tooltip="1938"/>
              </a:rPr>
              <a:t>1938</a:t>
            </a:r>
            <a:r>
              <a:rPr lang="ru-RU" dirty="0" smtClean="0"/>
              <a:t> года, </a:t>
            </a:r>
            <a:r>
              <a:rPr lang="ru-RU" dirty="0" smtClean="0">
                <a:hlinkClick r:id="rId4" tooltip="Екатеринбург"/>
              </a:rPr>
              <a:t>Свердловск</a:t>
            </a:r>
            <a:r>
              <a:rPr lang="ru-RU" dirty="0" smtClean="0"/>
              <a:t>) — </a:t>
            </a:r>
            <a:r>
              <a:rPr lang="ru-RU" dirty="0" smtClean="0">
                <a:hlinkClick r:id="rId5" tooltip="Поэт"/>
              </a:rPr>
              <a:t>поэт</a:t>
            </a:r>
            <a:r>
              <a:rPr lang="ru-RU" dirty="0" smtClean="0"/>
              <a:t>, </a:t>
            </a:r>
            <a:r>
              <a:rPr lang="ru-RU" dirty="0" smtClean="0">
                <a:hlinkClick r:id="rId6" tooltip="Гитарист"/>
              </a:rPr>
              <a:t>гитарист</a:t>
            </a:r>
            <a:r>
              <a:rPr lang="ru-RU" dirty="0" smtClean="0"/>
              <a:t>, </a:t>
            </a:r>
            <a:r>
              <a:rPr lang="ru-RU" dirty="0" smtClean="0">
                <a:hlinkClick r:id="rId7" tooltip="Автор-исполнитель"/>
              </a:rPr>
              <a:t>автор-исполнитель</a:t>
            </a:r>
            <a:r>
              <a:rPr lang="ru-RU" dirty="0" smtClean="0"/>
              <a:t>, </a:t>
            </a:r>
            <a:r>
              <a:rPr lang="ru-RU" dirty="0" smtClean="0">
                <a:hlinkClick r:id="rId8" tooltip="Заслуженный артист России"/>
              </a:rPr>
              <a:t>заслуженный артист России</a:t>
            </a:r>
            <a:r>
              <a:rPr lang="ru-RU" dirty="0" smtClean="0"/>
              <a:t>. Член Союза драматургов.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s49.radikal.ru/i124/0810/bc/9e74263a118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08104" y="4005064"/>
            <a:ext cx="2705497" cy="2585863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507288" cy="4569371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sz="8000" dirty="0" smtClean="0"/>
              <a:t>После школы работал слесарем-инструментальщиком на заводе «</a:t>
            </a:r>
            <a:r>
              <a:rPr lang="ru-RU" sz="8000" dirty="0" err="1" smtClean="0">
                <a:hlinkClick r:id="rId2" tooltip="Уралэлектроаппарат"/>
              </a:rPr>
              <a:t>Уралэлектроаппарат</a:t>
            </a:r>
            <a:r>
              <a:rPr lang="ru-RU" sz="8000" dirty="0" smtClean="0"/>
              <a:t>» (</a:t>
            </a:r>
            <a:r>
              <a:rPr lang="ru-RU" sz="8000" dirty="0" smtClean="0">
                <a:hlinkClick r:id="rId3" tooltip="1956"/>
              </a:rPr>
              <a:t>1956</a:t>
            </a:r>
            <a:r>
              <a:rPr lang="ru-RU" sz="8000" dirty="0" smtClean="0"/>
              <a:t>—</a:t>
            </a:r>
            <a:r>
              <a:rPr lang="ru-RU" sz="8000" dirty="0" smtClean="0">
                <a:hlinkClick r:id="rId4" tooltip="1957"/>
              </a:rPr>
              <a:t>1957</a:t>
            </a:r>
            <a:r>
              <a:rPr lang="ru-RU" sz="8000" dirty="0" smtClean="0"/>
              <a:t>). Окончил строительный факультет </a:t>
            </a:r>
            <a:r>
              <a:rPr lang="ru-RU" sz="8000" dirty="0" smtClean="0">
                <a:hlinkClick r:id="rId5" tooltip="Уральский государственный технический университет"/>
              </a:rPr>
              <a:t>Уральского политехнического института</a:t>
            </a:r>
            <a:r>
              <a:rPr lang="ru-RU" sz="8000" dirty="0" smtClean="0"/>
              <a:t> в </a:t>
            </a:r>
            <a:r>
              <a:rPr lang="ru-RU" sz="8000" dirty="0" smtClean="0">
                <a:hlinkClick r:id="rId6" tooltip="1963 год"/>
              </a:rPr>
              <a:t>1963 году</a:t>
            </a:r>
            <a:r>
              <a:rPr lang="ru-RU" sz="8000" dirty="0" smtClean="0"/>
              <a:t>, аспирантуру на инженерно-экономическом факультете и </a:t>
            </a:r>
            <a:r>
              <a:rPr lang="ru-RU" sz="8000" dirty="0" smtClean="0">
                <a:hlinkClick r:id="rId7" tooltip="Свердловское музыкальное училище имени П. И. Чайковского"/>
              </a:rPr>
              <a:t>музыкальное училище</a:t>
            </a:r>
            <a:r>
              <a:rPr lang="ru-RU" sz="8000" dirty="0" smtClean="0"/>
              <a:t> по классу </a:t>
            </a:r>
            <a:r>
              <a:rPr lang="ru-RU" sz="8000" dirty="0" smtClean="0">
                <a:hlinkClick r:id="rId8" tooltip="Гитара"/>
              </a:rPr>
              <a:t>гитары</a:t>
            </a:r>
            <a:r>
              <a:rPr lang="ru-RU" sz="8000" dirty="0" smtClean="0"/>
              <a:t> (</a:t>
            </a:r>
            <a:r>
              <a:rPr lang="ru-RU" sz="8000" dirty="0" smtClean="0">
                <a:hlinkClick r:id="rId9" tooltip="1963"/>
              </a:rPr>
              <a:t>1963</a:t>
            </a:r>
            <a:r>
              <a:rPr lang="ru-RU" sz="8000" dirty="0" smtClean="0"/>
              <a:t>). В 50-е годы стал лауреатом первого послевоенного конкурса артистов эстрады как гитарист (2-е место).</a:t>
            </a:r>
          </a:p>
          <a:p>
            <a:r>
              <a:rPr lang="ru-RU" sz="8000" dirty="0" smtClean="0"/>
              <a:t>В </a:t>
            </a:r>
            <a:r>
              <a:rPr lang="ru-RU" sz="8000" dirty="0" smtClean="0">
                <a:hlinkClick r:id="rId10" tooltip="1975 год"/>
              </a:rPr>
              <a:t>1975 году</a:t>
            </a:r>
            <a:r>
              <a:rPr lang="ru-RU" sz="8000" dirty="0" smtClean="0"/>
              <a:t> переехал в </a:t>
            </a:r>
            <a:r>
              <a:rPr lang="ru-RU" sz="8000" dirty="0" smtClean="0">
                <a:hlinkClick r:id="rId11" tooltip="Ленинград"/>
              </a:rPr>
              <a:t>Ленинград</a:t>
            </a:r>
            <a:r>
              <a:rPr lang="ru-RU" sz="8000" dirty="0" smtClean="0"/>
              <a:t>. Работал в НИИ градостроительства, с осени </a:t>
            </a:r>
            <a:r>
              <a:rPr lang="ru-RU" sz="8000" dirty="0" smtClean="0">
                <a:hlinkClick r:id="rId12" tooltip="1979 год"/>
              </a:rPr>
              <a:t>1979 года</a:t>
            </a:r>
            <a:r>
              <a:rPr lang="ru-RU" sz="8000" dirty="0" smtClean="0"/>
              <a:t> был актёром </a:t>
            </a:r>
            <a:r>
              <a:rPr lang="ru-RU" sz="8000" dirty="0" smtClean="0">
                <a:hlinkClick r:id="rId13" tooltip="Ленинградский театр миниатюр"/>
              </a:rPr>
              <a:t>Ленинградского театра миниатюр</a:t>
            </a:r>
            <a:r>
              <a:rPr lang="ru-RU" sz="8000" dirty="0" smtClean="0"/>
              <a:t>, через год стал солистом эстрады. Победитель 6-го Всесоюзного конкурса артистов эстрады.</a:t>
            </a:r>
          </a:p>
          <a:p>
            <a:r>
              <a:rPr lang="ru-RU" sz="8000" dirty="0" smtClean="0"/>
              <a:t>Песни начал писать ещё в школе (с 1949 года) на свои стихи. Написал песни к фильмам </a:t>
            </a:r>
            <a:r>
              <a:rPr lang="ru-RU" sz="8000" dirty="0" smtClean="0">
                <a:hlinkClick r:id="rId14" tooltip="Старший сын (фильм)"/>
              </a:rPr>
              <a:t>«Старший сын»</a:t>
            </a:r>
            <a:r>
              <a:rPr lang="ru-RU" sz="8000" dirty="0" smtClean="0"/>
              <a:t> и </a:t>
            </a:r>
            <a:r>
              <a:rPr lang="ru-RU" sz="8000" dirty="0" smtClean="0">
                <a:hlinkClick r:id="rId15" tooltip="Трактир на Пятницкой (фильм)"/>
              </a:rPr>
              <a:t>«Трактир на Пятницкой»</a:t>
            </a:r>
            <a:r>
              <a:rPr lang="ru-RU" sz="8000" dirty="0" smtClean="0"/>
              <a:t>. Снялся в </a:t>
            </a:r>
            <a:r>
              <a:rPr lang="ru-RU" sz="8000" dirty="0" err="1" smtClean="0"/>
              <a:t>х</a:t>
            </a:r>
            <a:r>
              <a:rPr lang="ru-RU" sz="8000" dirty="0" smtClean="0"/>
              <a:t>/</a:t>
            </a:r>
            <a:r>
              <a:rPr lang="ru-RU" sz="8000" dirty="0" err="1" smtClean="0"/>
              <a:t>ф</a:t>
            </a:r>
            <a:r>
              <a:rPr lang="ru-RU" sz="8000" dirty="0" smtClean="0"/>
              <a:t> киностудии «</a:t>
            </a:r>
            <a:r>
              <a:rPr lang="ru-RU" sz="8000" dirty="0" smtClean="0">
                <a:hlinkClick r:id="rId16" tooltip="Ленфильм"/>
              </a:rPr>
              <a:t>Ленфильм</a:t>
            </a:r>
            <a:r>
              <a:rPr lang="ru-RU" sz="8000" dirty="0" smtClean="0"/>
              <a:t>»: «Когда святые маршируют» и «Новая </a:t>
            </a:r>
            <a:r>
              <a:rPr lang="ru-RU" sz="8000" dirty="0" err="1" smtClean="0"/>
              <a:t>Шахерезада</a:t>
            </a:r>
            <a:r>
              <a:rPr lang="ru-RU" sz="8000" dirty="0" smtClean="0"/>
              <a:t>», а также в фильме «Игра с неизвестным». Есть песни на стихи французских, английских, американских и российских поэтов. </a:t>
            </a:r>
            <a:r>
              <a:rPr lang="ru-RU" sz="8000" dirty="0" smtClean="0">
                <a:hlinkClick r:id="rId17" tooltip="Хобби"/>
              </a:rPr>
              <a:t>Хобби</a:t>
            </a:r>
            <a:r>
              <a:rPr lang="ru-RU" sz="8000" dirty="0" smtClean="0"/>
              <a:t> —</a:t>
            </a:r>
            <a:r>
              <a:rPr lang="ru-RU" sz="8000" dirty="0" smtClean="0">
                <a:hlinkClick r:id="rId18" tooltip="Живопись"/>
              </a:rPr>
              <a:t>живопись</a:t>
            </a:r>
            <a:r>
              <a:rPr lang="ru-RU" sz="8000" dirty="0" smtClean="0"/>
              <a:t>.</a:t>
            </a:r>
          </a:p>
          <a:p>
            <a:r>
              <a:rPr lang="ru-RU" sz="8000" dirty="0" smtClean="0"/>
              <a:t>Живёт и работает в </a:t>
            </a:r>
            <a:r>
              <a:rPr lang="ru-RU" sz="8000" dirty="0" smtClean="0">
                <a:hlinkClick r:id="rId19" tooltip="Санкт-Петербург"/>
              </a:rPr>
              <a:t>Санкт-Петербурге</a:t>
            </a:r>
            <a:r>
              <a:rPr lang="ru-RU" sz="8000" dirty="0" smtClean="0"/>
              <a:t>.</a:t>
            </a:r>
          </a:p>
          <a:p>
            <a:endParaRPr lang="ru-RU" sz="8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Биография.</a:t>
            </a:r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5257800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900" dirty="0" smtClean="0"/>
          </a:p>
          <a:p>
            <a:r>
              <a:rPr lang="ru-RU" sz="1800" dirty="0" smtClean="0">
                <a:hlinkClick r:id="rId2" tooltip="1962 год в музыке"/>
              </a:rPr>
              <a:t>1962</a:t>
            </a:r>
            <a:r>
              <a:rPr lang="ru-RU" sz="1800" dirty="0" smtClean="0"/>
              <a:t> — ИСПОЛНЕНИЕ ЖЕЛАНИЙ (Мне звезда упала на ладошку) </a:t>
            </a:r>
          </a:p>
          <a:p>
            <a:r>
              <a:rPr lang="ru-RU" sz="1800" dirty="0" smtClean="0">
                <a:hlinkClick r:id="rId3" tooltip="1979 год в музыке"/>
              </a:rPr>
              <a:t>1979</a:t>
            </a:r>
            <a:r>
              <a:rPr lang="ru-RU" sz="1800" dirty="0" smtClean="0"/>
              <a:t> — «Старинные часы»</a:t>
            </a:r>
          </a:p>
          <a:p>
            <a:r>
              <a:rPr lang="ru-RU" sz="1800" dirty="0" smtClean="0">
                <a:hlinkClick r:id="rId4" tooltip="1980 год в музыке"/>
              </a:rPr>
              <a:t>1980</a:t>
            </a:r>
            <a:r>
              <a:rPr lang="ru-RU" sz="1800" dirty="0" smtClean="0"/>
              <a:t> — «Звезда на ладони»</a:t>
            </a:r>
          </a:p>
          <a:p>
            <a:r>
              <a:rPr lang="ru-RU" sz="1800" dirty="0" smtClean="0">
                <a:hlinkClick r:id="rId5" tooltip="1981 год в музыке"/>
              </a:rPr>
              <a:t>1981</a:t>
            </a:r>
            <a:r>
              <a:rPr lang="ru-RU" sz="1800" dirty="0" smtClean="0"/>
              <a:t> — «Государство синих глаз»</a:t>
            </a:r>
          </a:p>
          <a:p>
            <a:r>
              <a:rPr lang="ru-RU" sz="1800" dirty="0" smtClean="0">
                <a:hlinkClick r:id="rId6" tooltip="1983 год в музыке"/>
              </a:rPr>
              <a:t>1983</a:t>
            </a:r>
            <a:r>
              <a:rPr lang="ru-RU" sz="1800" dirty="0" smtClean="0"/>
              <a:t> — «Ленинградские акварели»</a:t>
            </a:r>
          </a:p>
          <a:p>
            <a:r>
              <a:rPr lang="ru-RU" sz="1800" dirty="0" smtClean="0">
                <a:hlinkClick r:id="rId7" tooltip="1985 год в музыке"/>
              </a:rPr>
              <a:t>1985</a:t>
            </a:r>
            <a:r>
              <a:rPr lang="ru-RU" sz="1800" dirty="0" smtClean="0"/>
              <a:t> — «Тёплые звёзды»</a:t>
            </a:r>
          </a:p>
          <a:p>
            <a:r>
              <a:rPr lang="ru-RU" sz="1800" dirty="0" smtClean="0">
                <a:hlinkClick r:id="rId8" tooltip="1987 год в музыке"/>
              </a:rPr>
              <a:t>1987</a:t>
            </a:r>
            <a:r>
              <a:rPr lang="ru-RU" sz="1800" dirty="0" smtClean="0"/>
              <a:t> — «Прощай, XX век»</a:t>
            </a:r>
          </a:p>
          <a:p>
            <a:r>
              <a:rPr lang="ru-RU" sz="1800" dirty="0" smtClean="0">
                <a:hlinkClick r:id="rId8" tooltip="1987 год в музыке"/>
              </a:rPr>
              <a:t>1987</a:t>
            </a:r>
            <a:r>
              <a:rPr lang="ru-RU" sz="1800" dirty="0" smtClean="0"/>
              <a:t> — «Пейзаж в раме»</a:t>
            </a:r>
          </a:p>
          <a:p>
            <a:r>
              <a:rPr lang="ru-RU" sz="1800" dirty="0" smtClean="0">
                <a:hlinkClick r:id="rId9" tooltip="1988 год в музыке"/>
              </a:rPr>
              <a:t>1988</a:t>
            </a:r>
            <a:r>
              <a:rPr lang="ru-RU" sz="1800" dirty="0" smtClean="0"/>
              <a:t> — «Оглянись не во гневе»</a:t>
            </a:r>
          </a:p>
          <a:p>
            <a:r>
              <a:rPr lang="ru-RU" sz="1800" dirty="0" smtClean="0">
                <a:hlinkClick r:id="rId10" tooltip="1991 год в музыке"/>
              </a:rPr>
              <a:t>1991</a:t>
            </a:r>
            <a:r>
              <a:rPr lang="ru-RU" sz="1800" dirty="0" smtClean="0"/>
              <a:t> — «Музыка над моей головой»</a:t>
            </a:r>
          </a:p>
          <a:p>
            <a:r>
              <a:rPr lang="ru-RU" sz="1800" dirty="0" smtClean="0">
                <a:hlinkClick r:id="rId10" tooltip="1991 год в музыке"/>
              </a:rPr>
              <a:t>1991</a:t>
            </a:r>
            <a:r>
              <a:rPr lang="ru-RU" sz="1800" dirty="0" smtClean="0"/>
              <a:t> — «На круги своя»</a:t>
            </a:r>
          </a:p>
          <a:p>
            <a:r>
              <a:rPr lang="ru-RU" sz="1800" dirty="0" smtClean="0">
                <a:hlinkClick r:id="rId10" tooltip="1991 год в музыке"/>
              </a:rPr>
              <a:t>1991</a:t>
            </a:r>
            <a:r>
              <a:rPr lang="ru-RU" sz="1800" dirty="0" smtClean="0"/>
              <a:t> — «Тайная вечеря»</a:t>
            </a:r>
          </a:p>
          <a:p>
            <a:r>
              <a:rPr lang="ru-RU" sz="1800" dirty="0" smtClean="0">
                <a:hlinkClick r:id="rId11" tooltip="2000 год в музыке"/>
              </a:rPr>
              <a:t>2000</a:t>
            </a:r>
            <a:r>
              <a:rPr lang="ru-RU" sz="1800" dirty="0" smtClean="0"/>
              <a:t> — «Российские барды. А. Дольский</a:t>
            </a:r>
          </a:p>
          <a:p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Дискография.</a:t>
            </a:r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:</a:t>
            </a:r>
            <a:r>
              <a:rPr lang="ru-RU" dirty="0" smtClean="0">
                <a:hlinkClick r:id="rId2" tooltip="1995 год в музыке"/>
              </a:rPr>
              <a:t>1995</a:t>
            </a:r>
            <a:r>
              <a:rPr lang="ru-RU" dirty="0" smtClean="0"/>
              <a:t> — «Возвращение в Петербург»</a:t>
            </a:r>
          </a:p>
          <a:p>
            <a:r>
              <a:rPr lang="ru-RU" dirty="0" smtClean="0">
                <a:hlinkClick r:id="rId3" tooltip="1996 год в музыке"/>
              </a:rPr>
              <a:t>1996</a:t>
            </a:r>
            <a:r>
              <a:rPr lang="ru-RU" dirty="0" smtClean="0"/>
              <a:t> — «Ангел-хранитель»</a:t>
            </a:r>
          </a:p>
          <a:p>
            <a:r>
              <a:rPr lang="ru-RU" dirty="0" smtClean="0">
                <a:hlinkClick r:id="rId3" tooltip="1996 год в музыке"/>
              </a:rPr>
              <a:t>1996</a:t>
            </a:r>
            <a:r>
              <a:rPr lang="ru-RU" dirty="0" smtClean="0"/>
              <a:t> — «</a:t>
            </a:r>
            <a:r>
              <a:rPr lang="ru-RU" dirty="0" err="1" smtClean="0"/>
              <a:t>Недостреленная</a:t>
            </a:r>
            <a:r>
              <a:rPr lang="ru-RU" dirty="0" smtClean="0"/>
              <a:t> птица»</a:t>
            </a:r>
          </a:p>
          <a:p>
            <a:r>
              <a:rPr lang="ru-RU" dirty="0" smtClean="0">
                <a:hlinkClick r:id="rId4" tooltip="1997 год в музыке"/>
              </a:rPr>
              <a:t>1997</a:t>
            </a:r>
            <a:r>
              <a:rPr lang="ru-RU" dirty="0" smtClean="0"/>
              <a:t> — «Туманы и дожди»</a:t>
            </a:r>
          </a:p>
          <a:p>
            <a:r>
              <a:rPr lang="ru-RU" dirty="0" smtClean="0">
                <a:hlinkClick r:id="rId4" tooltip="1997 год в музыке"/>
              </a:rPr>
              <a:t>1997</a:t>
            </a:r>
            <a:r>
              <a:rPr lang="ru-RU" dirty="0" smtClean="0"/>
              <a:t> — «Русский вопрос»</a:t>
            </a:r>
          </a:p>
          <a:p>
            <a:r>
              <a:rPr lang="ru-RU" dirty="0" smtClean="0">
                <a:hlinkClick r:id="rId4" tooltip="1997 год в музыке"/>
              </a:rPr>
              <a:t>1997</a:t>
            </a:r>
            <a:r>
              <a:rPr lang="ru-RU" dirty="0" smtClean="0"/>
              <a:t> — «Трава и ветер»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sz="5000" dirty="0" smtClean="0"/>
              <a:t>«Пока живёшь». Библиотечка журнала «Огонёк», 1988</a:t>
            </a:r>
          </a:p>
          <a:p>
            <a:r>
              <a:rPr lang="ru-RU" sz="5000" dirty="0" smtClean="0"/>
              <a:t>«Каменные песни». Художественная литература. Ленинградское отделение, 1990</a:t>
            </a:r>
          </a:p>
          <a:p>
            <a:r>
              <a:rPr lang="ru-RU" sz="5000" dirty="0" smtClean="0"/>
              <a:t>«Синий автопортрет». 1991</a:t>
            </a:r>
          </a:p>
          <a:p>
            <a:r>
              <a:rPr lang="ru-RU" sz="5000" dirty="0" smtClean="0"/>
              <a:t>«Четыре ангела». Харьков, 1991</a:t>
            </a:r>
          </a:p>
          <a:p>
            <a:r>
              <a:rPr lang="ru-RU" sz="5000" dirty="0" smtClean="0"/>
              <a:t>«Благословение». 1993</a:t>
            </a:r>
          </a:p>
          <a:p>
            <a:r>
              <a:rPr lang="ru-RU" sz="5000" dirty="0" smtClean="0"/>
              <a:t>«Я пришёл дать вам выпить, или Как я был Александром IV». 1994</a:t>
            </a:r>
          </a:p>
          <a:p>
            <a:r>
              <a:rPr lang="ru-RU" sz="5000" dirty="0" smtClean="0"/>
              <a:t>«Песни Одиссея». Санкт-Петербург, 1998</a:t>
            </a:r>
          </a:p>
          <a:p>
            <a:r>
              <a:rPr lang="ru-RU" sz="5000" dirty="0" smtClean="0"/>
              <a:t>«Свет небес». 1998</a:t>
            </a:r>
          </a:p>
          <a:p>
            <a:r>
              <a:rPr lang="ru-RU" sz="5000" dirty="0" smtClean="0"/>
              <a:t>«</a:t>
            </a:r>
            <a:r>
              <a:rPr lang="ru-RU" sz="5000" dirty="0" err="1" smtClean="0"/>
              <a:t>Летейское</a:t>
            </a:r>
            <a:r>
              <a:rPr lang="ru-RU" sz="5000" dirty="0" smtClean="0"/>
              <a:t> вино». 1999</a:t>
            </a:r>
          </a:p>
          <a:p>
            <a:r>
              <a:rPr lang="ru-RU" sz="5000" dirty="0" smtClean="0"/>
              <a:t>«Сонеты». Санкт-Петербург, 1999</a:t>
            </a:r>
          </a:p>
          <a:p>
            <a:r>
              <a:rPr lang="ru-RU" sz="5000" dirty="0" smtClean="0"/>
              <a:t>«Александр Дольский. Сочинения. Стихотворения». </a:t>
            </a:r>
            <a:r>
              <a:rPr lang="ru-RU" sz="5000" dirty="0" err="1" smtClean="0"/>
              <a:t>Локид-Пресс</a:t>
            </a:r>
            <a:r>
              <a:rPr lang="ru-RU" sz="5000" dirty="0" smtClean="0"/>
              <a:t>, серия «Голоса. Век XX», 2001</a:t>
            </a:r>
          </a:p>
          <a:p>
            <a:r>
              <a:rPr lang="ru-RU" sz="5000" dirty="0" smtClean="0"/>
              <a:t>«Беседы с Иисусом». Агентство «РДК — </a:t>
            </a:r>
            <a:r>
              <a:rPr lang="ru-RU" sz="5000" dirty="0" err="1" smtClean="0"/>
              <a:t>принт</a:t>
            </a:r>
            <a:r>
              <a:rPr lang="ru-RU" sz="5000" dirty="0" smtClean="0"/>
              <a:t>», 2001</a:t>
            </a:r>
          </a:p>
          <a:p>
            <a:r>
              <a:rPr lang="ru-RU" sz="5000" dirty="0" smtClean="0"/>
              <a:t>«Сонеты». Санкт-Петербург, 2002</a:t>
            </a:r>
          </a:p>
          <a:p>
            <a:r>
              <a:rPr lang="ru-RU" sz="5000" dirty="0" smtClean="0"/>
              <a:t>«Венки сонетов». Санкт-Петербург, 2003</a:t>
            </a:r>
          </a:p>
          <a:p>
            <a:r>
              <a:rPr lang="ru-RU" sz="5000" dirty="0" smtClean="0">
                <a:hlinkClick r:id="rId2" tooltip="Роман в стихах"/>
              </a:rPr>
              <a:t>Роман в стихах</a:t>
            </a:r>
            <a:r>
              <a:rPr lang="ru-RU" sz="5000" dirty="0" smtClean="0"/>
              <a:t> </a:t>
            </a:r>
            <a:r>
              <a:rPr lang="ru-RU" sz="5000" dirty="0" smtClean="0">
                <a:hlinkClick r:id="rId3" tooltip="Анна (роман)"/>
              </a:rPr>
              <a:t>«Анна»</a:t>
            </a:r>
            <a:r>
              <a:rPr lang="ru-RU" sz="5000" dirty="0" smtClean="0"/>
              <a:t> (2005)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Литература.</a:t>
            </a:r>
            <a:endParaRPr lang="ru-RU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Заслуженный артист России (1989)</a:t>
            </a:r>
          </a:p>
          <a:p>
            <a:r>
              <a:rPr lang="ru-RU" dirty="0" smtClean="0"/>
              <a:t>Лауреат Государственной литературной премии имени </a:t>
            </a:r>
            <a:r>
              <a:rPr lang="ru-RU" dirty="0" smtClean="0">
                <a:hlinkClick r:id="rId2" tooltip="Литературные премии России"/>
              </a:rPr>
              <a:t>Булата Окуджавы</a:t>
            </a:r>
            <a:r>
              <a:rPr lang="ru-RU" dirty="0" smtClean="0"/>
              <a:t> (2002)</a:t>
            </a:r>
          </a:p>
          <a:p>
            <a:r>
              <a:rPr lang="ru-RU" dirty="0" smtClean="0"/>
              <a:t>Член </a:t>
            </a:r>
            <a:r>
              <a:rPr lang="ru-RU" dirty="0" smtClean="0">
                <a:hlinkClick r:id="rId3" tooltip="Российский Межрегиональный союз писателей (РМСП) (страница отсутствует)"/>
              </a:rPr>
              <a:t>Российского Межрегионального союза писателей (РМСП)</a:t>
            </a:r>
            <a:r>
              <a:rPr lang="ru-RU" dirty="0" smtClean="0"/>
              <a:t> (2007)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Награды и звания.</a:t>
            </a: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russianshanson.info/objects/583/album5350-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09019" y="1481138"/>
            <a:ext cx="4525962" cy="452596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</TotalTime>
  <Words>149</Words>
  <Application>Microsoft Office PowerPoint</Application>
  <PresentationFormat>Экран (4:3)</PresentationFormat>
  <Paragraphs>51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Александр Дольский.</vt:lpstr>
      <vt:lpstr>Слайд 2</vt:lpstr>
      <vt:lpstr>Биография.</vt:lpstr>
      <vt:lpstr>Дискография.</vt:lpstr>
      <vt:lpstr>Слайд 5</vt:lpstr>
      <vt:lpstr>Литература.</vt:lpstr>
      <vt:lpstr>Награды и звания.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Дольский.</dc:title>
  <dc:creator>User</dc:creator>
  <cp:lastModifiedBy>User</cp:lastModifiedBy>
  <cp:revision>5</cp:revision>
  <dcterms:created xsi:type="dcterms:W3CDTF">2014-02-02T07:37:01Z</dcterms:created>
  <dcterms:modified xsi:type="dcterms:W3CDTF">2014-02-03T13:12:31Z</dcterms:modified>
</cp:coreProperties>
</file>