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handoutMasterIdLst>
    <p:handoutMasterId r:id="rId42"/>
  </p:handoutMasterIdLst>
  <p:sldIdLst>
    <p:sldId id="256" r:id="rId2"/>
    <p:sldId id="259" r:id="rId3"/>
    <p:sldId id="300" r:id="rId4"/>
    <p:sldId id="260" r:id="rId5"/>
    <p:sldId id="261" r:id="rId6"/>
    <p:sldId id="301" r:id="rId7"/>
    <p:sldId id="262" r:id="rId8"/>
    <p:sldId id="263" r:id="rId9"/>
    <p:sldId id="264" r:id="rId10"/>
    <p:sldId id="265" r:id="rId11"/>
    <p:sldId id="302" r:id="rId12"/>
    <p:sldId id="266" r:id="rId13"/>
    <p:sldId id="267" r:id="rId14"/>
    <p:sldId id="297" r:id="rId15"/>
    <p:sldId id="298" r:id="rId16"/>
    <p:sldId id="299" r:id="rId17"/>
    <p:sldId id="268" r:id="rId18"/>
    <p:sldId id="269" r:id="rId19"/>
    <p:sldId id="270" r:id="rId20"/>
    <p:sldId id="303" r:id="rId21"/>
    <p:sldId id="273" r:id="rId22"/>
    <p:sldId id="304" r:id="rId23"/>
    <p:sldId id="274" r:id="rId24"/>
    <p:sldId id="275" r:id="rId25"/>
    <p:sldId id="276" r:id="rId26"/>
    <p:sldId id="277" r:id="rId27"/>
    <p:sldId id="278" r:id="rId28"/>
    <p:sldId id="279" r:id="rId29"/>
    <p:sldId id="305" r:id="rId30"/>
    <p:sldId id="280" r:id="rId31"/>
    <p:sldId id="306" r:id="rId32"/>
    <p:sldId id="307" r:id="rId33"/>
    <p:sldId id="281" r:id="rId34"/>
    <p:sldId id="282" r:id="rId35"/>
    <p:sldId id="284" r:id="rId36"/>
    <p:sldId id="285" r:id="rId37"/>
    <p:sldId id="286" r:id="rId38"/>
    <p:sldId id="293" r:id="rId39"/>
    <p:sldId id="294" r:id="rId40"/>
    <p:sldId id="296" r:id="rId4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CCFF"/>
    <a:srgbClr val="FFCC66"/>
    <a:srgbClr val="CC6600"/>
    <a:srgbClr val="FF9900"/>
    <a:srgbClr val="99FF66"/>
    <a:srgbClr val="99FF99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00" autoAdjust="0"/>
    <p:restoredTop sz="90929"/>
  </p:normalViewPr>
  <p:slideViewPr>
    <p:cSldViewPr>
      <p:cViewPr varScale="1">
        <p:scale>
          <a:sx n="98" d="100"/>
          <a:sy n="98" d="100"/>
        </p:scale>
        <p:origin x="-39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ata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ata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ata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135D4F-693F-406F-8F6B-E73E6B23F3C4}" type="doc">
      <dgm:prSet loTypeId="urn:microsoft.com/office/officeart/2005/8/layout/vList3#1" loCatId="list" qsTypeId="urn:microsoft.com/office/officeart/2005/8/quickstyle/3d3" qsCatId="3D" csTypeId="urn:microsoft.com/office/officeart/2005/8/colors/accent1_2" csCatId="accent1" phldr="1"/>
      <dgm:spPr/>
    </dgm:pt>
    <dgm:pt modelId="{4076B424-3889-4B80-BF58-4081DFAB9FC8}">
      <dgm:prSet phldrT="[Текст]"/>
      <dgm:spPr/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глобализация, интернационализация</a:t>
          </a:r>
          <a:endParaRPr lang="ru-RU" dirty="0">
            <a:solidFill>
              <a:schemeClr val="bg1"/>
            </a:solidFill>
          </a:endParaRPr>
        </a:p>
      </dgm:t>
    </dgm:pt>
    <dgm:pt modelId="{AD4577E4-1D29-44FD-A51D-AF4DBF6CC740}" type="parTrans" cxnId="{CF393E6B-6E37-4BA7-99F9-0F610295DDC6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558CC9DA-907C-4D5F-834A-E3B0882EEB1C}" type="sibTrans" cxnId="{CF393E6B-6E37-4BA7-99F9-0F610295DDC6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BCEB5E8E-72B5-47C4-AE92-1F7ADFA3B462}">
      <dgm:prSet phldrT="[Текст]"/>
      <dgm:spPr/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структуры ВО и квалификаций</a:t>
          </a:r>
          <a:endParaRPr lang="ru-RU" dirty="0">
            <a:solidFill>
              <a:schemeClr val="bg1"/>
            </a:solidFill>
          </a:endParaRPr>
        </a:p>
      </dgm:t>
    </dgm:pt>
    <dgm:pt modelId="{A95722FA-4617-4C9A-88A2-75A6E71F79F9}" type="sibTrans" cxnId="{6DF39351-E94A-4FA9-B538-93B4CF580497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1663207E-F5BB-45A5-86E2-8048193FD446}" type="parTrans" cxnId="{6DF39351-E94A-4FA9-B538-93B4CF580497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8F828D11-3AAB-49BA-B782-E6DFC78F2349}">
      <dgm:prSet phldrT="[Текст]"/>
      <dgm:spPr/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повышение адекватности ВО</a:t>
          </a:r>
          <a:endParaRPr lang="ru-RU" dirty="0">
            <a:solidFill>
              <a:schemeClr val="bg1"/>
            </a:solidFill>
          </a:endParaRPr>
        </a:p>
      </dgm:t>
    </dgm:pt>
    <dgm:pt modelId="{F54EAB63-AFB4-4054-982F-E33099F6698A}" type="sibTrans" cxnId="{E7CDBD82-160D-438D-A5F9-97F51D3C1DEB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F629C08D-8ACD-44C2-94A1-2B9B6FA71540}" type="parTrans" cxnId="{E7CDBD82-160D-438D-A5F9-97F51D3C1DEB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93D42CA7-289A-439E-A344-98E73F8568E3}">
      <dgm:prSet/>
      <dgm:spPr/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появление </a:t>
          </a:r>
          <a:r>
            <a:rPr lang="ru-RU" b="1" dirty="0" smtClean="0">
              <a:solidFill>
                <a:schemeClr val="bg1"/>
              </a:solidFill>
            </a:rPr>
            <a:t>новых областей </a:t>
          </a:r>
          <a:r>
            <a:rPr lang="ru-RU" b="1" dirty="0" smtClean="0">
              <a:solidFill>
                <a:schemeClr val="bg1"/>
              </a:solidFill>
            </a:rPr>
            <a:t>обучения</a:t>
          </a:r>
          <a:endParaRPr lang="ru-RU" dirty="0">
            <a:solidFill>
              <a:schemeClr val="bg1"/>
            </a:solidFill>
          </a:endParaRPr>
        </a:p>
      </dgm:t>
    </dgm:pt>
    <dgm:pt modelId="{1B146DD4-6504-43A1-9C44-4FC4F222A932}" type="parTrans" cxnId="{22539D0C-5E1B-4932-BDBC-6F23C27653E2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CC05D75A-B675-4FAB-8847-485D69C3DF4F}" type="sibTrans" cxnId="{22539D0C-5E1B-4932-BDBC-6F23C27653E2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6941DA97-215E-4FBE-B564-96F6FFD738F4}">
      <dgm:prSet/>
      <dgm:spPr/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развитие академических дисциплин</a:t>
          </a:r>
          <a:endParaRPr lang="ru-RU" dirty="0">
            <a:solidFill>
              <a:schemeClr val="bg1"/>
            </a:solidFill>
          </a:endParaRPr>
        </a:p>
      </dgm:t>
    </dgm:pt>
    <dgm:pt modelId="{0175B287-F39D-4450-8F31-018945E93D47}" type="parTrans" cxnId="{6A2DCB1D-130F-45C6-B122-691930195F97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9CCF517F-DF47-46FF-BD58-74F59EC1112E}" type="sibTrans" cxnId="{6A2DCB1D-130F-45C6-B122-691930195F97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34836E20-709D-407D-B67A-118280748539}">
      <dgm:prSet/>
      <dgm:spPr/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реформирование учебных программ (</a:t>
          </a:r>
          <a:r>
            <a:rPr lang="ru-RU" b="1" dirty="0" err="1" smtClean="0">
              <a:solidFill>
                <a:schemeClr val="bg1"/>
              </a:solidFill>
            </a:rPr>
            <a:t>УПр</a:t>
          </a:r>
          <a:r>
            <a:rPr lang="ru-RU" b="1" dirty="0" smtClean="0">
              <a:solidFill>
                <a:schemeClr val="bg1"/>
              </a:solidFill>
            </a:rPr>
            <a:t>)</a:t>
          </a:r>
          <a:endParaRPr lang="ru-RU" dirty="0">
            <a:solidFill>
              <a:schemeClr val="bg1"/>
            </a:solidFill>
          </a:endParaRPr>
        </a:p>
      </dgm:t>
    </dgm:pt>
    <dgm:pt modelId="{B9AA3BEF-0E11-4B91-BC66-5F281E508F76}" type="parTrans" cxnId="{0B5FF47A-22CC-47DD-8988-F57537E8C70B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9BE4CCA5-59D0-468B-AA78-9CEAD63B4F39}" type="sibTrans" cxnId="{0B5FF47A-22CC-47DD-8988-F57537E8C70B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16AAEA9E-E760-41F7-AA13-9D838C62B97A}" type="pres">
      <dgm:prSet presAssocID="{A1135D4F-693F-406F-8F6B-E73E6B23F3C4}" presName="linearFlow" presStyleCnt="0">
        <dgm:presLayoutVars>
          <dgm:dir/>
          <dgm:resizeHandles val="exact"/>
        </dgm:presLayoutVars>
      </dgm:prSet>
      <dgm:spPr/>
    </dgm:pt>
    <dgm:pt modelId="{750D60B5-8A0E-43E3-9936-289B65D0DC32}" type="pres">
      <dgm:prSet presAssocID="{4076B424-3889-4B80-BF58-4081DFAB9FC8}" presName="composite" presStyleCnt="0"/>
      <dgm:spPr/>
    </dgm:pt>
    <dgm:pt modelId="{A51FF7BE-42E8-4E2E-8E88-7C013F8CE118}" type="pres">
      <dgm:prSet presAssocID="{4076B424-3889-4B80-BF58-4081DFAB9FC8}" presName="imgShp" presStyleLbl="fgImgPlace1" presStyleIdx="0" presStyleCnt="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53AC5BE3-35DF-4BA5-A4DD-9044B2A10AA5}" type="pres">
      <dgm:prSet presAssocID="{4076B424-3889-4B80-BF58-4081DFAB9FC8}" presName="txShp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2C04A7-C8DA-4CB5-B359-24AAEB230235}" type="pres">
      <dgm:prSet presAssocID="{558CC9DA-907C-4D5F-834A-E3B0882EEB1C}" presName="spacing" presStyleCnt="0"/>
      <dgm:spPr/>
    </dgm:pt>
    <dgm:pt modelId="{5BD0AA28-7ED4-43C1-9133-56BF00BE4CD3}" type="pres">
      <dgm:prSet presAssocID="{BCEB5E8E-72B5-47C4-AE92-1F7ADFA3B462}" presName="composite" presStyleCnt="0"/>
      <dgm:spPr/>
    </dgm:pt>
    <dgm:pt modelId="{0B6FCD22-CF72-4B78-B02F-3C643B03552C}" type="pres">
      <dgm:prSet presAssocID="{BCEB5E8E-72B5-47C4-AE92-1F7ADFA3B462}" presName="imgShp" presStyleLbl="fgImgPlace1" presStyleIdx="1" presStyleCnt="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A20615DC-177F-4906-BB60-267217D9C0F9}" type="pres">
      <dgm:prSet presAssocID="{BCEB5E8E-72B5-47C4-AE92-1F7ADFA3B462}" presName="txShp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9FB0C6-14D4-44DF-8654-8682DD53F06F}" type="pres">
      <dgm:prSet presAssocID="{A95722FA-4617-4C9A-88A2-75A6E71F79F9}" presName="spacing" presStyleCnt="0"/>
      <dgm:spPr/>
    </dgm:pt>
    <dgm:pt modelId="{56BA4E67-B77C-40D6-863D-1CE249C2F980}" type="pres">
      <dgm:prSet presAssocID="{8F828D11-3AAB-49BA-B782-E6DFC78F2349}" presName="composite" presStyleCnt="0"/>
      <dgm:spPr/>
    </dgm:pt>
    <dgm:pt modelId="{13C71C83-368C-4C12-9D92-0518A34D3D5F}" type="pres">
      <dgm:prSet presAssocID="{8F828D11-3AAB-49BA-B782-E6DFC78F2349}" presName="imgShp" presStyleLbl="fgImgPlace1" presStyleIdx="2" presStyleCnt="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A1D0592E-72EF-448A-B89D-019270B3C36A}" type="pres">
      <dgm:prSet presAssocID="{8F828D11-3AAB-49BA-B782-E6DFC78F2349}" presName="txShp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3B1FD4-5246-483D-9B3E-7AD1218FD2C2}" type="pres">
      <dgm:prSet presAssocID="{F54EAB63-AFB4-4054-982F-E33099F6698A}" presName="spacing" presStyleCnt="0"/>
      <dgm:spPr/>
    </dgm:pt>
    <dgm:pt modelId="{4C9D6CEE-794F-4840-A204-1B0737C510AE}" type="pres">
      <dgm:prSet presAssocID="{93D42CA7-289A-439E-A344-98E73F8568E3}" presName="composite" presStyleCnt="0"/>
      <dgm:spPr/>
    </dgm:pt>
    <dgm:pt modelId="{83F53A2F-7BD7-4F97-BFB7-700AA8EE8B05}" type="pres">
      <dgm:prSet presAssocID="{93D42CA7-289A-439E-A344-98E73F8568E3}" presName="imgShp" presStyleLbl="fgImgPlace1" presStyleIdx="3" presStyleCnt="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E029C11F-E0B8-4A07-8188-88F97C7FB5E0}" type="pres">
      <dgm:prSet presAssocID="{93D42CA7-289A-439E-A344-98E73F8568E3}" presName="txShp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D28A51-825B-4984-ACED-0B9CACDD6E99}" type="pres">
      <dgm:prSet presAssocID="{CC05D75A-B675-4FAB-8847-485D69C3DF4F}" presName="spacing" presStyleCnt="0"/>
      <dgm:spPr/>
    </dgm:pt>
    <dgm:pt modelId="{C37552C9-6B31-43B3-80F8-473FDB8092A2}" type="pres">
      <dgm:prSet presAssocID="{6941DA97-215E-4FBE-B564-96F6FFD738F4}" presName="composite" presStyleCnt="0"/>
      <dgm:spPr/>
    </dgm:pt>
    <dgm:pt modelId="{4586C8FF-1E50-4A90-8172-51ACE49B7244}" type="pres">
      <dgm:prSet presAssocID="{6941DA97-215E-4FBE-B564-96F6FFD738F4}" presName="imgShp" presStyleLbl="fgImgPlace1" presStyleIdx="4" presStyleCnt="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2BB7F193-7C44-4819-AB14-51F8AAD64F85}" type="pres">
      <dgm:prSet presAssocID="{6941DA97-215E-4FBE-B564-96F6FFD738F4}" presName="txShp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83E635-BD30-450E-B338-07C01E50B81B}" type="pres">
      <dgm:prSet presAssocID="{9CCF517F-DF47-46FF-BD58-74F59EC1112E}" presName="spacing" presStyleCnt="0"/>
      <dgm:spPr/>
    </dgm:pt>
    <dgm:pt modelId="{1BF1A5F4-5DC7-4B89-8C1E-3AAA46B74FBF}" type="pres">
      <dgm:prSet presAssocID="{34836E20-709D-407D-B67A-118280748539}" presName="composite" presStyleCnt="0"/>
      <dgm:spPr/>
    </dgm:pt>
    <dgm:pt modelId="{C5EE72EA-1740-40E5-B44E-5F1C836FAF56}" type="pres">
      <dgm:prSet presAssocID="{34836E20-709D-407D-B67A-118280748539}" presName="imgShp" presStyleLbl="fgImgPlace1" presStyleIdx="5" presStyleCnt="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2BF3E9EB-3539-4B25-9DC0-CB7BF34EAF82}" type="pres">
      <dgm:prSet presAssocID="{34836E20-709D-407D-B67A-118280748539}" presName="txShp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29546A5-88CC-43AD-B8F2-60AF682C46BE}" type="presOf" srcId="{A1135D4F-693F-406F-8F6B-E73E6B23F3C4}" destId="{16AAEA9E-E760-41F7-AA13-9D838C62B97A}" srcOrd="0" destOrd="0" presId="urn:microsoft.com/office/officeart/2005/8/layout/vList3#1"/>
    <dgm:cxn modelId="{0B5FF47A-22CC-47DD-8988-F57537E8C70B}" srcId="{A1135D4F-693F-406F-8F6B-E73E6B23F3C4}" destId="{34836E20-709D-407D-B67A-118280748539}" srcOrd="5" destOrd="0" parTransId="{B9AA3BEF-0E11-4B91-BC66-5F281E508F76}" sibTransId="{9BE4CCA5-59D0-468B-AA78-9CEAD63B4F39}"/>
    <dgm:cxn modelId="{E7CDBD82-160D-438D-A5F9-97F51D3C1DEB}" srcId="{A1135D4F-693F-406F-8F6B-E73E6B23F3C4}" destId="{8F828D11-3AAB-49BA-B782-E6DFC78F2349}" srcOrd="2" destOrd="0" parTransId="{F629C08D-8ACD-44C2-94A1-2B9B6FA71540}" sibTransId="{F54EAB63-AFB4-4054-982F-E33099F6698A}"/>
    <dgm:cxn modelId="{6DF39351-E94A-4FA9-B538-93B4CF580497}" srcId="{A1135D4F-693F-406F-8F6B-E73E6B23F3C4}" destId="{BCEB5E8E-72B5-47C4-AE92-1F7ADFA3B462}" srcOrd="1" destOrd="0" parTransId="{1663207E-F5BB-45A5-86E2-8048193FD446}" sibTransId="{A95722FA-4617-4C9A-88A2-75A6E71F79F9}"/>
    <dgm:cxn modelId="{22539D0C-5E1B-4932-BDBC-6F23C27653E2}" srcId="{A1135D4F-693F-406F-8F6B-E73E6B23F3C4}" destId="{93D42CA7-289A-439E-A344-98E73F8568E3}" srcOrd="3" destOrd="0" parTransId="{1B146DD4-6504-43A1-9C44-4FC4F222A932}" sibTransId="{CC05D75A-B675-4FAB-8847-485D69C3DF4F}"/>
    <dgm:cxn modelId="{CF393E6B-6E37-4BA7-99F9-0F610295DDC6}" srcId="{A1135D4F-693F-406F-8F6B-E73E6B23F3C4}" destId="{4076B424-3889-4B80-BF58-4081DFAB9FC8}" srcOrd="0" destOrd="0" parTransId="{AD4577E4-1D29-44FD-A51D-AF4DBF6CC740}" sibTransId="{558CC9DA-907C-4D5F-834A-E3B0882EEB1C}"/>
    <dgm:cxn modelId="{3E7AF790-72F9-4605-A394-766D1CC645F5}" type="presOf" srcId="{4076B424-3889-4B80-BF58-4081DFAB9FC8}" destId="{53AC5BE3-35DF-4BA5-A4DD-9044B2A10AA5}" srcOrd="0" destOrd="0" presId="urn:microsoft.com/office/officeart/2005/8/layout/vList3#1"/>
    <dgm:cxn modelId="{6A2DCB1D-130F-45C6-B122-691930195F97}" srcId="{A1135D4F-693F-406F-8F6B-E73E6B23F3C4}" destId="{6941DA97-215E-4FBE-B564-96F6FFD738F4}" srcOrd="4" destOrd="0" parTransId="{0175B287-F39D-4450-8F31-018945E93D47}" sibTransId="{9CCF517F-DF47-46FF-BD58-74F59EC1112E}"/>
    <dgm:cxn modelId="{4879BF20-4A98-457D-A4D7-079CE6B953C5}" type="presOf" srcId="{BCEB5E8E-72B5-47C4-AE92-1F7ADFA3B462}" destId="{A20615DC-177F-4906-BB60-267217D9C0F9}" srcOrd="0" destOrd="0" presId="urn:microsoft.com/office/officeart/2005/8/layout/vList3#1"/>
    <dgm:cxn modelId="{7B692A4E-4909-4E96-91D6-5FA636A748D6}" type="presOf" srcId="{93D42CA7-289A-439E-A344-98E73F8568E3}" destId="{E029C11F-E0B8-4A07-8188-88F97C7FB5E0}" srcOrd="0" destOrd="0" presId="urn:microsoft.com/office/officeart/2005/8/layout/vList3#1"/>
    <dgm:cxn modelId="{13A69F8B-9115-47B0-9103-627C1CAAFA1B}" type="presOf" srcId="{8F828D11-3AAB-49BA-B782-E6DFC78F2349}" destId="{A1D0592E-72EF-448A-B89D-019270B3C36A}" srcOrd="0" destOrd="0" presId="urn:microsoft.com/office/officeart/2005/8/layout/vList3#1"/>
    <dgm:cxn modelId="{974CEBF9-876D-4E10-8AED-DC11B1F73D19}" type="presOf" srcId="{34836E20-709D-407D-B67A-118280748539}" destId="{2BF3E9EB-3539-4B25-9DC0-CB7BF34EAF82}" srcOrd="0" destOrd="0" presId="urn:microsoft.com/office/officeart/2005/8/layout/vList3#1"/>
    <dgm:cxn modelId="{DC537AA2-A6B7-4B04-A673-797EB8EB3562}" type="presOf" srcId="{6941DA97-215E-4FBE-B564-96F6FFD738F4}" destId="{2BB7F193-7C44-4819-AB14-51F8AAD64F85}" srcOrd="0" destOrd="0" presId="urn:microsoft.com/office/officeart/2005/8/layout/vList3#1"/>
    <dgm:cxn modelId="{47F68F1F-141D-4F5D-B336-047F40478CF0}" type="presParOf" srcId="{16AAEA9E-E760-41F7-AA13-9D838C62B97A}" destId="{750D60B5-8A0E-43E3-9936-289B65D0DC32}" srcOrd="0" destOrd="0" presId="urn:microsoft.com/office/officeart/2005/8/layout/vList3#1"/>
    <dgm:cxn modelId="{4C0820FD-BCCA-4D18-872E-D55DE56C0171}" type="presParOf" srcId="{750D60B5-8A0E-43E3-9936-289B65D0DC32}" destId="{A51FF7BE-42E8-4E2E-8E88-7C013F8CE118}" srcOrd="0" destOrd="0" presId="urn:microsoft.com/office/officeart/2005/8/layout/vList3#1"/>
    <dgm:cxn modelId="{85004CBB-B625-4E19-AA24-B38628418C28}" type="presParOf" srcId="{750D60B5-8A0E-43E3-9936-289B65D0DC32}" destId="{53AC5BE3-35DF-4BA5-A4DD-9044B2A10AA5}" srcOrd="1" destOrd="0" presId="urn:microsoft.com/office/officeart/2005/8/layout/vList3#1"/>
    <dgm:cxn modelId="{F3CBD949-AB73-495E-A2BC-3BB25BCD92F8}" type="presParOf" srcId="{16AAEA9E-E760-41F7-AA13-9D838C62B97A}" destId="{552C04A7-C8DA-4CB5-B359-24AAEB230235}" srcOrd="1" destOrd="0" presId="urn:microsoft.com/office/officeart/2005/8/layout/vList3#1"/>
    <dgm:cxn modelId="{762E21A2-403C-4B36-B1D2-88663D34F33B}" type="presParOf" srcId="{16AAEA9E-E760-41F7-AA13-9D838C62B97A}" destId="{5BD0AA28-7ED4-43C1-9133-56BF00BE4CD3}" srcOrd="2" destOrd="0" presId="urn:microsoft.com/office/officeart/2005/8/layout/vList3#1"/>
    <dgm:cxn modelId="{909D9B15-345D-4EDB-9FFA-A58EC928D372}" type="presParOf" srcId="{5BD0AA28-7ED4-43C1-9133-56BF00BE4CD3}" destId="{0B6FCD22-CF72-4B78-B02F-3C643B03552C}" srcOrd="0" destOrd="0" presId="urn:microsoft.com/office/officeart/2005/8/layout/vList3#1"/>
    <dgm:cxn modelId="{98F7713C-7892-4D05-A55A-1C2ADC98EFC8}" type="presParOf" srcId="{5BD0AA28-7ED4-43C1-9133-56BF00BE4CD3}" destId="{A20615DC-177F-4906-BB60-267217D9C0F9}" srcOrd="1" destOrd="0" presId="urn:microsoft.com/office/officeart/2005/8/layout/vList3#1"/>
    <dgm:cxn modelId="{B0862F65-5B93-4C78-BEF7-501134214C9C}" type="presParOf" srcId="{16AAEA9E-E760-41F7-AA13-9D838C62B97A}" destId="{EA9FB0C6-14D4-44DF-8654-8682DD53F06F}" srcOrd="3" destOrd="0" presId="urn:microsoft.com/office/officeart/2005/8/layout/vList3#1"/>
    <dgm:cxn modelId="{0CCE9A9A-A392-4E41-A76F-5D6ABDD5D385}" type="presParOf" srcId="{16AAEA9E-E760-41F7-AA13-9D838C62B97A}" destId="{56BA4E67-B77C-40D6-863D-1CE249C2F980}" srcOrd="4" destOrd="0" presId="urn:microsoft.com/office/officeart/2005/8/layout/vList3#1"/>
    <dgm:cxn modelId="{436D4BCC-835F-4A14-97C2-6D137AE96998}" type="presParOf" srcId="{56BA4E67-B77C-40D6-863D-1CE249C2F980}" destId="{13C71C83-368C-4C12-9D92-0518A34D3D5F}" srcOrd="0" destOrd="0" presId="urn:microsoft.com/office/officeart/2005/8/layout/vList3#1"/>
    <dgm:cxn modelId="{55950CB7-72E1-4B27-85B8-D9074C369046}" type="presParOf" srcId="{56BA4E67-B77C-40D6-863D-1CE249C2F980}" destId="{A1D0592E-72EF-448A-B89D-019270B3C36A}" srcOrd="1" destOrd="0" presId="urn:microsoft.com/office/officeart/2005/8/layout/vList3#1"/>
    <dgm:cxn modelId="{E24B9164-6236-423A-B18F-906169D0B8C4}" type="presParOf" srcId="{16AAEA9E-E760-41F7-AA13-9D838C62B97A}" destId="{F23B1FD4-5246-483D-9B3E-7AD1218FD2C2}" srcOrd="5" destOrd="0" presId="urn:microsoft.com/office/officeart/2005/8/layout/vList3#1"/>
    <dgm:cxn modelId="{CA58530D-7EA8-4137-86C2-61D7AF6EA003}" type="presParOf" srcId="{16AAEA9E-E760-41F7-AA13-9D838C62B97A}" destId="{4C9D6CEE-794F-4840-A204-1B0737C510AE}" srcOrd="6" destOrd="0" presId="urn:microsoft.com/office/officeart/2005/8/layout/vList3#1"/>
    <dgm:cxn modelId="{FF0AF5F7-E107-4631-A9EC-F3244802B659}" type="presParOf" srcId="{4C9D6CEE-794F-4840-A204-1B0737C510AE}" destId="{83F53A2F-7BD7-4F97-BFB7-700AA8EE8B05}" srcOrd="0" destOrd="0" presId="urn:microsoft.com/office/officeart/2005/8/layout/vList3#1"/>
    <dgm:cxn modelId="{F75C3CFA-38A5-438B-B640-0EEB166986F4}" type="presParOf" srcId="{4C9D6CEE-794F-4840-A204-1B0737C510AE}" destId="{E029C11F-E0B8-4A07-8188-88F97C7FB5E0}" srcOrd="1" destOrd="0" presId="urn:microsoft.com/office/officeart/2005/8/layout/vList3#1"/>
    <dgm:cxn modelId="{743B3223-37D9-4C76-ADD3-7C118B156AC9}" type="presParOf" srcId="{16AAEA9E-E760-41F7-AA13-9D838C62B97A}" destId="{C2D28A51-825B-4984-ACED-0B9CACDD6E99}" srcOrd="7" destOrd="0" presId="urn:microsoft.com/office/officeart/2005/8/layout/vList3#1"/>
    <dgm:cxn modelId="{9C5AB496-1CEE-44DC-9D12-82D89494038A}" type="presParOf" srcId="{16AAEA9E-E760-41F7-AA13-9D838C62B97A}" destId="{C37552C9-6B31-43B3-80F8-473FDB8092A2}" srcOrd="8" destOrd="0" presId="urn:microsoft.com/office/officeart/2005/8/layout/vList3#1"/>
    <dgm:cxn modelId="{338EE21F-D928-433B-8220-AE371235BF59}" type="presParOf" srcId="{C37552C9-6B31-43B3-80F8-473FDB8092A2}" destId="{4586C8FF-1E50-4A90-8172-51ACE49B7244}" srcOrd="0" destOrd="0" presId="urn:microsoft.com/office/officeart/2005/8/layout/vList3#1"/>
    <dgm:cxn modelId="{267F1332-C1EC-48EE-88C3-B016E51566E0}" type="presParOf" srcId="{C37552C9-6B31-43B3-80F8-473FDB8092A2}" destId="{2BB7F193-7C44-4819-AB14-51F8AAD64F85}" srcOrd="1" destOrd="0" presId="urn:microsoft.com/office/officeart/2005/8/layout/vList3#1"/>
    <dgm:cxn modelId="{A771856A-2AAB-432C-94E2-51EBC9A52A10}" type="presParOf" srcId="{16AAEA9E-E760-41F7-AA13-9D838C62B97A}" destId="{9183E635-BD30-450E-B338-07C01E50B81B}" srcOrd="9" destOrd="0" presId="urn:microsoft.com/office/officeart/2005/8/layout/vList3#1"/>
    <dgm:cxn modelId="{2ECFB0B9-CBA1-4AA3-87EF-D74914ABB8EE}" type="presParOf" srcId="{16AAEA9E-E760-41F7-AA13-9D838C62B97A}" destId="{1BF1A5F4-5DC7-4B89-8C1E-3AAA46B74FBF}" srcOrd="10" destOrd="0" presId="urn:microsoft.com/office/officeart/2005/8/layout/vList3#1"/>
    <dgm:cxn modelId="{155F2EB0-E629-49F0-9C8F-49473EBE2055}" type="presParOf" srcId="{1BF1A5F4-5DC7-4B89-8C1E-3AAA46B74FBF}" destId="{C5EE72EA-1740-40E5-B44E-5F1C836FAF56}" srcOrd="0" destOrd="0" presId="urn:microsoft.com/office/officeart/2005/8/layout/vList3#1"/>
    <dgm:cxn modelId="{0CA631E6-E001-42E2-8751-0060C861D125}" type="presParOf" srcId="{1BF1A5F4-5DC7-4B89-8C1E-3AAA46B74FBF}" destId="{2BF3E9EB-3539-4B25-9DC0-CB7BF34EAF82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5DDAC05-A6F9-4BE6-8010-283B041C6AD7}" type="doc">
      <dgm:prSet loTypeId="urn:microsoft.com/office/officeart/2005/8/layout/chevron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965AA95-2D68-46AC-BE66-FFCF06261341}">
      <dgm:prSet phldrT="[Текст]" phldr="1"/>
      <dgm:spPr/>
      <dgm:t>
        <a:bodyPr/>
        <a:lstStyle/>
        <a:p>
          <a:endParaRPr lang="ru-RU"/>
        </a:p>
      </dgm:t>
    </dgm:pt>
    <dgm:pt modelId="{D0FACAD8-508A-41B4-BFD7-A48C5EDA6975}" type="parTrans" cxnId="{EE354923-513F-4F6D-BD31-9D9F6B2EA516}">
      <dgm:prSet/>
      <dgm:spPr/>
      <dgm:t>
        <a:bodyPr/>
        <a:lstStyle/>
        <a:p>
          <a:endParaRPr lang="ru-RU"/>
        </a:p>
      </dgm:t>
    </dgm:pt>
    <dgm:pt modelId="{1E970410-18C2-4C5C-9781-DCCD9DB70D33}" type="sibTrans" cxnId="{EE354923-513F-4F6D-BD31-9D9F6B2EA516}">
      <dgm:prSet/>
      <dgm:spPr/>
      <dgm:t>
        <a:bodyPr/>
        <a:lstStyle/>
        <a:p>
          <a:endParaRPr lang="ru-RU"/>
        </a:p>
      </dgm:t>
    </dgm:pt>
    <dgm:pt modelId="{1CF01041-34A8-4D9A-A3C9-BE9733332A9F}">
      <dgm:prSet phldrT="[Текст]"/>
      <dgm:spPr/>
      <dgm:t>
        <a:bodyPr/>
        <a:lstStyle/>
        <a:p>
          <a:r>
            <a:rPr lang="ru-RU" b="1" dirty="0" smtClean="0"/>
            <a:t>формирование новых моделей и форм организации занятий</a:t>
          </a:r>
          <a:br>
            <a:rPr lang="ru-RU" b="1" dirty="0" smtClean="0"/>
          </a:br>
          <a:r>
            <a:rPr lang="ru-RU" b="1" dirty="0" smtClean="0"/>
            <a:t>(неконцентрированный, нелинейный, асинхронный, модульный характер)</a:t>
          </a:r>
          <a:endParaRPr lang="ru-RU" dirty="0"/>
        </a:p>
      </dgm:t>
    </dgm:pt>
    <dgm:pt modelId="{F1CA6837-4AEB-4722-921F-F03AD7962AA9}" type="parTrans" cxnId="{ED69B3AA-8961-4F4E-B28E-01F3654D1779}">
      <dgm:prSet/>
      <dgm:spPr/>
      <dgm:t>
        <a:bodyPr/>
        <a:lstStyle/>
        <a:p>
          <a:endParaRPr lang="ru-RU"/>
        </a:p>
      </dgm:t>
    </dgm:pt>
    <dgm:pt modelId="{D35747B9-F7E0-45C3-9254-2ECAA1B2C6EA}" type="sibTrans" cxnId="{ED69B3AA-8961-4F4E-B28E-01F3654D1779}">
      <dgm:prSet/>
      <dgm:spPr/>
      <dgm:t>
        <a:bodyPr/>
        <a:lstStyle/>
        <a:p>
          <a:endParaRPr lang="ru-RU"/>
        </a:p>
      </dgm:t>
    </dgm:pt>
    <dgm:pt modelId="{4621883F-3E30-4A94-A1DA-10BE0545D2C8}">
      <dgm:prSet phldrT="[Текст]" phldr="1"/>
      <dgm:spPr/>
      <dgm:t>
        <a:bodyPr/>
        <a:lstStyle/>
        <a:p>
          <a:endParaRPr lang="ru-RU"/>
        </a:p>
      </dgm:t>
    </dgm:pt>
    <dgm:pt modelId="{79B456A1-546A-4A04-B13A-E570C0BEC75C}" type="parTrans" cxnId="{76B61F4A-8791-4A4D-B73D-1C0DBA93B068}">
      <dgm:prSet/>
      <dgm:spPr/>
      <dgm:t>
        <a:bodyPr/>
        <a:lstStyle/>
        <a:p>
          <a:endParaRPr lang="ru-RU"/>
        </a:p>
      </dgm:t>
    </dgm:pt>
    <dgm:pt modelId="{D6667289-D06B-4B1A-9261-25CBE5C35589}" type="sibTrans" cxnId="{76B61F4A-8791-4A4D-B73D-1C0DBA93B068}">
      <dgm:prSet/>
      <dgm:spPr/>
      <dgm:t>
        <a:bodyPr/>
        <a:lstStyle/>
        <a:p>
          <a:endParaRPr lang="ru-RU"/>
        </a:p>
      </dgm:t>
    </dgm:pt>
    <dgm:pt modelId="{B0A840D0-6DEA-4ED6-B782-F8A027D936D9}">
      <dgm:prSet phldrT="[Текст]"/>
      <dgm:spPr/>
      <dgm:t>
        <a:bodyPr/>
        <a:lstStyle/>
        <a:p>
          <a:r>
            <a:rPr lang="ru-RU" b="1" dirty="0" smtClean="0"/>
            <a:t>студентоцентрированная ориентация</a:t>
          </a:r>
          <a:endParaRPr lang="ru-RU" dirty="0"/>
        </a:p>
      </dgm:t>
    </dgm:pt>
    <dgm:pt modelId="{9D4546BB-B710-4C2D-B091-2FF28173DD8A}" type="parTrans" cxnId="{5DACD9E8-BFCE-4167-8B47-ED3F14F9FDB0}">
      <dgm:prSet/>
      <dgm:spPr/>
      <dgm:t>
        <a:bodyPr/>
        <a:lstStyle/>
        <a:p>
          <a:endParaRPr lang="ru-RU"/>
        </a:p>
      </dgm:t>
    </dgm:pt>
    <dgm:pt modelId="{43533418-DAF9-405F-A553-B38111C5F898}" type="sibTrans" cxnId="{5DACD9E8-BFCE-4167-8B47-ED3F14F9FDB0}">
      <dgm:prSet/>
      <dgm:spPr/>
      <dgm:t>
        <a:bodyPr/>
        <a:lstStyle/>
        <a:p>
          <a:endParaRPr lang="ru-RU"/>
        </a:p>
      </dgm:t>
    </dgm:pt>
    <dgm:pt modelId="{CC5ED39E-DD1D-4DFA-BDE1-6E650760B7BC}">
      <dgm:prSet phldrT="[Текст]" phldr="1"/>
      <dgm:spPr/>
      <dgm:t>
        <a:bodyPr/>
        <a:lstStyle/>
        <a:p>
          <a:endParaRPr lang="ru-RU" dirty="0"/>
        </a:p>
      </dgm:t>
    </dgm:pt>
    <dgm:pt modelId="{E0492CFB-791F-47D2-AB74-3FDF57219A7C}" type="parTrans" cxnId="{0B99C76D-2B43-4EF1-9C89-41C877D47B32}">
      <dgm:prSet/>
      <dgm:spPr/>
      <dgm:t>
        <a:bodyPr/>
        <a:lstStyle/>
        <a:p>
          <a:endParaRPr lang="ru-RU"/>
        </a:p>
      </dgm:t>
    </dgm:pt>
    <dgm:pt modelId="{54E6483F-2946-433A-8F08-BD3720430453}" type="sibTrans" cxnId="{0B99C76D-2B43-4EF1-9C89-41C877D47B32}">
      <dgm:prSet/>
      <dgm:spPr/>
      <dgm:t>
        <a:bodyPr/>
        <a:lstStyle/>
        <a:p>
          <a:endParaRPr lang="ru-RU"/>
        </a:p>
      </dgm:t>
    </dgm:pt>
    <dgm:pt modelId="{FD5C44B1-0E1E-4EF3-8031-CAE789D8DA3D}">
      <dgm:prSet phldrT="[Текст]"/>
      <dgm:spPr/>
      <dgm:t>
        <a:bodyPr/>
        <a:lstStyle/>
        <a:p>
          <a:r>
            <a:rPr lang="ru-RU" b="1" dirty="0" smtClean="0"/>
            <a:t>усиление этических и моральных аспектов </a:t>
          </a:r>
          <a:br>
            <a:rPr lang="ru-RU" b="1" dirty="0" smtClean="0"/>
          </a:br>
          <a:r>
            <a:rPr lang="ru-RU" b="1" dirty="0" smtClean="0"/>
            <a:t>(Бухарестская декларация, сентябрь 2004 г.)</a:t>
          </a:r>
          <a:endParaRPr lang="ru-RU" dirty="0"/>
        </a:p>
      </dgm:t>
    </dgm:pt>
    <dgm:pt modelId="{3BEF7584-AB7F-41E2-AC6D-847A4C0FBD2E}" type="parTrans" cxnId="{8FC2A24A-2764-44A2-A2FE-DEC88157E666}">
      <dgm:prSet/>
      <dgm:spPr/>
      <dgm:t>
        <a:bodyPr/>
        <a:lstStyle/>
        <a:p>
          <a:endParaRPr lang="ru-RU"/>
        </a:p>
      </dgm:t>
    </dgm:pt>
    <dgm:pt modelId="{02863949-42A3-4639-816A-137755738058}" type="sibTrans" cxnId="{8FC2A24A-2764-44A2-A2FE-DEC88157E666}">
      <dgm:prSet/>
      <dgm:spPr/>
      <dgm:t>
        <a:bodyPr/>
        <a:lstStyle/>
        <a:p>
          <a:endParaRPr lang="ru-RU"/>
        </a:p>
      </dgm:t>
    </dgm:pt>
    <dgm:pt modelId="{3A09C6FF-6871-40B1-B6E2-5F7301A93E25}">
      <dgm:prSet/>
      <dgm:spPr/>
      <dgm:t>
        <a:bodyPr/>
        <a:lstStyle/>
        <a:p>
          <a:endParaRPr lang="ru-RU" dirty="0"/>
        </a:p>
      </dgm:t>
    </dgm:pt>
    <dgm:pt modelId="{2529B2E2-9D26-46A0-88AA-561DE1131AFF}" type="parTrans" cxnId="{9E511838-2013-4A7E-8E48-980B539815BA}">
      <dgm:prSet/>
      <dgm:spPr/>
      <dgm:t>
        <a:bodyPr/>
        <a:lstStyle/>
        <a:p>
          <a:endParaRPr lang="ru-RU"/>
        </a:p>
      </dgm:t>
    </dgm:pt>
    <dgm:pt modelId="{36154482-E951-446B-9DD7-52A899EE222D}" type="sibTrans" cxnId="{9E511838-2013-4A7E-8E48-980B539815BA}">
      <dgm:prSet/>
      <dgm:spPr/>
      <dgm:t>
        <a:bodyPr/>
        <a:lstStyle/>
        <a:p>
          <a:endParaRPr lang="ru-RU"/>
        </a:p>
      </dgm:t>
    </dgm:pt>
    <dgm:pt modelId="{D4249C6E-D13D-4D59-83DF-E4A4A41C0B9C}">
      <dgm:prSet/>
      <dgm:spPr/>
      <dgm:t>
        <a:bodyPr/>
        <a:lstStyle/>
        <a:p>
          <a:endParaRPr lang="ru-RU"/>
        </a:p>
      </dgm:t>
    </dgm:pt>
    <dgm:pt modelId="{121E55CE-53E8-43EF-9985-78F88D0543C4}" type="parTrans" cxnId="{C9428754-CF90-42B3-98C1-CD01CC0B4185}">
      <dgm:prSet/>
      <dgm:spPr/>
      <dgm:t>
        <a:bodyPr/>
        <a:lstStyle/>
        <a:p>
          <a:endParaRPr lang="ru-RU"/>
        </a:p>
      </dgm:t>
    </dgm:pt>
    <dgm:pt modelId="{DA868558-BE55-44A1-8C37-CD57D7E4F926}" type="sibTrans" cxnId="{C9428754-CF90-42B3-98C1-CD01CC0B4185}">
      <dgm:prSet/>
      <dgm:spPr/>
      <dgm:t>
        <a:bodyPr/>
        <a:lstStyle/>
        <a:p>
          <a:endParaRPr lang="ru-RU"/>
        </a:p>
      </dgm:t>
    </dgm:pt>
    <dgm:pt modelId="{C1DF1A57-4459-49F1-AA5C-A2309D5FA0AB}">
      <dgm:prSet/>
      <dgm:spPr/>
      <dgm:t>
        <a:bodyPr/>
        <a:lstStyle/>
        <a:p>
          <a:endParaRPr lang="ru-RU"/>
        </a:p>
      </dgm:t>
    </dgm:pt>
    <dgm:pt modelId="{6E5BA64C-D0DB-4905-A240-A68175E05E92}" type="parTrans" cxnId="{FB6AF5C1-2BC4-4738-959C-EBB53AD830A5}">
      <dgm:prSet/>
      <dgm:spPr/>
      <dgm:t>
        <a:bodyPr/>
        <a:lstStyle/>
        <a:p>
          <a:endParaRPr lang="ru-RU"/>
        </a:p>
      </dgm:t>
    </dgm:pt>
    <dgm:pt modelId="{56E1A722-D5E4-466A-9F52-C8AD092318A4}" type="sibTrans" cxnId="{FB6AF5C1-2BC4-4738-959C-EBB53AD830A5}">
      <dgm:prSet/>
      <dgm:spPr/>
      <dgm:t>
        <a:bodyPr/>
        <a:lstStyle/>
        <a:p>
          <a:endParaRPr lang="ru-RU"/>
        </a:p>
      </dgm:t>
    </dgm:pt>
    <dgm:pt modelId="{83972793-7B46-470B-9FBD-28CC87BFA7E5}">
      <dgm:prSet/>
      <dgm:spPr/>
      <dgm:t>
        <a:bodyPr/>
        <a:lstStyle/>
        <a:p>
          <a:endParaRPr lang="ru-RU"/>
        </a:p>
      </dgm:t>
    </dgm:pt>
    <dgm:pt modelId="{F6360836-844D-4EB6-9FE7-F18C89E302AD}" type="parTrans" cxnId="{464F9954-FFA0-4B14-9E09-37288F9B5B9A}">
      <dgm:prSet/>
      <dgm:spPr/>
      <dgm:t>
        <a:bodyPr/>
        <a:lstStyle/>
        <a:p>
          <a:endParaRPr lang="ru-RU"/>
        </a:p>
      </dgm:t>
    </dgm:pt>
    <dgm:pt modelId="{1B8E7DBB-9527-4C4D-BBFC-463D043CDBCB}" type="sibTrans" cxnId="{464F9954-FFA0-4B14-9E09-37288F9B5B9A}">
      <dgm:prSet/>
      <dgm:spPr/>
      <dgm:t>
        <a:bodyPr/>
        <a:lstStyle/>
        <a:p>
          <a:endParaRPr lang="ru-RU"/>
        </a:p>
      </dgm:t>
    </dgm:pt>
    <dgm:pt modelId="{0B8F3F2A-263B-443A-A31D-4E8254ACF5C5}">
      <dgm:prSet/>
      <dgm:spPr/>
      <dgm:t>
        <a:bodyPr/>
        <a:lstStyle/>
        <a:p>
          <a:r>
            <a:rPr lang="ru-RU" b="1" smtClean="0"/>
            <a:t>повышение роли и уровня научных исследований</a:t>
          </a:r>
          <a:endParaRPr lang="ru-RU"/>
        </a:p>
      </dgm:t>
    </dgm:pt>
    <dgm:pt modelId="{142CADC7-D95F-4B9E-9AB5-8DC5A633499C}" type="parTrans" cxnId="{F6668660-F064-474B-9D43-394CE5700872}">
      <dgm:prSet/>
      <dgm:spPr/>
      <dgm:t>
        <a:bodyPr/>
        <a:lstStyle/>
        <a:p>
          <a:endParaRPr lang="ru-RU"/>
        </a:p>
      </dgm:t>
    </dgm:pt>
    <dgm:pt modelId="{94A38D76-8E45-488E-B80C-BE502EB715DC}" type="sibTrans" cxnId="{F6668660-F064-474B-9D43-394CE5700872}">
      <dgm:prSet/>
      <dgm:spPr/>
      <dgm:t>
        <a:bodyPr/>
        <a:lstStyle/>
        <a:p>
          <a:endParaRPr lang="ru-RU"/>
        </a:p>
      </dgm:t>
    </dgm:pt>
    <dgm:pt modelId="{A799B84F-705C-4CBD-A7AF-09BCA500CE4A}">
      <dgm:prSet/>
      <dgm:spPr/>
      <dgm:t>
        <a:bodyPr/>
        <a:lstStyle/>
        <a:p>
          <a:r>
            <a:rPr lang="ru-RU" b="1" smtClean="0"/>
            <a:t>международные (совместные) образовательные программы</a:t>
          </a:r>
          <a:endParaRPr lang="ru-RU"/>
        </a:p>
      </dgm:t>
    </dgm:pt>
    <dgm:pt modelId="{3A2F746C-882F-47C3-B611-2DD8B0684FA4}" type="parTrans" cxnId="{C14B18CD-1E34-46EE-9ADB-BFBAB74EA6E4}">
      <dgm:prSet/>
      <dgm:spPr/>
      <dgm:t>
        <a:bodyPr/>
        <a:lstStyle/>
        <a:p>
          <a:endParaRPr lang="ru-RU"/>
        </a:p>
      </dgm:t>
    </dgm:pt>
    <dgm:pt modelId="{28945E64-0E0C-419E-8EBF-CE7624A71440}" type="sibTrans" cxnId="{C14B18CD-1E34-46EE-9ADB-BFBAB74EA6E4}">
      <dgm:prSet/>
      <dgm:spPr/>
      <dgm:t>
        <a:bodyPr/>
        <a:lstStyle/>
        <a:p>
          <a:endParaRPr lang="ru-RU"/>
        </a:p>
      </dgm:t>
    </dgm:pt>
    <dgm:pt modelId="{0F7CF5B1-9F7A-4FCE-B656-DD75560878B5}">
      <dgm:prSet/>
      <dgm:spPr/>
      <dgm:t>
        <a:bodyPr/>
        <a:lstStyle/>
        <a:p>
          <a:r>
            <a:rPr lang="ru-RU" b="1" smtClean="0"/>
            <a:t>появление новой образовательной среды</a:t>
          </a:r>
          <a:endParaRPr lang="ru-RU"/>
        </a:p>
      </dgm:t>
    </dgm:pt>
    <dgm:pt modelId="{3010A7B3-E9F3-451C-9E9D-004BF5EF7723}" type="parTrans" cxnId="{5C50F7FE-6338-4CE2-B441-02DAAAA37979}">
      <dgm:prSet/>
      <dgm:spPr/>
      <dgm:t>
        <a:bodyPr/>
        <a:lstStyle/>
        <a:p>
          <a:endParaRPr lang="ru-RU"/>
        </a:p>
      </dgm:t>
    </dgm:pt>
    <dgm:pt modelId="{453145CC-A851-4D59-8978-F2A026937477}" type="sibTrans" cxnId="{5C50F7FE-6338-4CE2-B441-02DAAAA37979}">
      <dgm:prSet/>
      <dgm:spPr/>
      <dgm:t>
        <a:bodyPr/>
        <a:lstStyle/>
        <a:p>
          <a:endParaRPr lang="ru-RU"/>
        </a:p>
      </dgm:t>
    </dgm:pt>
    <dgm:pt modelId="{8480D3AE-A75F-4673-A09D-6C520D925177}">
      <dgm:prSet/>
      <dgm:spPr/>
      <dgm:t>
        <a:bodyPr/>
        <a:lstStyle/>
        <a:p>
          <a:r>
            <a:rPr lang="ru-RU" b="1" smtClean="0"/>
            <a:t>принятие стратегии «образование в течение всей жизни» (ОТВЖ)</a:t>
          </a:r>
          <a:endParaRPr lang="ru-RU"/>
        </a:p>
      </dgm:t>
    </dgm:pt>
    <dgm:pt modelId="{A0D6E503-90B5-450C-B35A-21A2688CEB75}" type="parTrans" cxnId="{270C7207-9F9E-49AB-A754-8307C1F8242C}">
      <dgm:prSet/>
      <dgm:spPr/>
      <dgm:t>
        <a:bodyPr/>
        <a:lstStyle/>
        <a:p>
          <a:endParaRPr lang="ru-RU"/>
        </a:p>
      </dgm:t>
    </dgm:pt>
    <dgm:pt modelId="{6BE8DD5F-4463-4960-B093-4AC8D394F3DE}" type="sibTrans" cxnId="{270C7207-9F9E-49AB-A754-8307C1F8242C}">
      <dgm:prSet/>
      <dgm:spPr/>
      <dgm:t>
        <a:bodyPr/>
        <a:lstStyle/>
        <a:p>
          <a:endParaRPr lang="ru-RU"/>
        </a:p>
      </dgm:t>
    </dgm:pt>
    <dgm:pt modelId="{38D1C6EA-F3C6-4422-B238-01F98AE99884}" type="pres">
      <dgm:prSet presAssocID="{95DDAC05-A6F9-4BE6-8010-283B041C6AD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2EFD973-DA3F-4A46-B98D-6862AD51A91D}" type="pres">
      <dgm:prSet presAssocID="{F965AA95-2D68-46AC-BE66-FFCF06261341}" presName="composite" presStyleCnt="0"/>
      <dgm:spPr/>
    </dgm:pt>
    <dgm:pt modelId="{B1911D8B-A623-469A-A39C-A44E037D1ABF}" type="pres">
      <dgm:prSet presAssocID="{F965AA95-2D68-46AC-BE66-FFCF06261341}" presName="parentText" presStyleLbl="alignNode1" presStyleIdx="0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876A7E-B517-47E6-AB78-B65D3DAD6EAE}" type="pres">
      <dgm:prSet presAssocID="{F965AA95-2D68-46AC-BE66-FFCF06261341}" presName="descendantText" presStyleLbl="alignAcc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5CE4CA-6CAB-4CCE-81DE-4FD3210081EC}" type="pres">
      <dgm:prSet presAssocID="{1E970410-18C2-4C5C-9781-DCCD9DB70D33}" presName="sp" presStyleCnt="0"/>
      <dgm:spPr/>
    </dgm:pt>
    <dgm:pt modelId="{CB0883DC-8135-4E06-8F04-E2A67F50B208}" type="pres">
      <dgm:prSet presAssocID="{4621883F-3E30-4A94-A1DA-10BE0545D2C8}" presName="composite" presStyleCnt="0"/>
      <dgm:spPr/>
    </dgm:pt>
    <dgm:pt modelId="{D2064D76-156E-462B-9FAF-D358A54181E0}" type="pres">
      <dgm:prSet presAssocID="{4621883F-3E30-4A94-A1DA-10BE0545D2C8}" presName="parentText" presStyleLbl="alignNode1" presStyleIdx="1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5C1642-B0BC-4A5C-9527-178C98F37FC1}" type="pres">
      <dgm:prSet presAssocID="{4621883F-3E30-4A94-A1DA-10BE0545D2C8}" presName="descendantText" presStyleLbl="alignAcc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E5B335-BCB0-4885-8C64-B6D1656FFABD}" type="pres">
      <dgm:prSet presAssocID="{D6667289-D06B-4B1A-9261-25CBE5C35589}" presName="sp" presStyleCnt="0"/>
      <dgm:spPr/>
    </dgm:pt>
    <dgm:pt modelId="{79DF233D-9F22-4339-ADF1-802CE7CC1D68}" type="pres">
      <dgm:prSet presAssocID="{CC5ED39E-DD1D-4DFA-BDE1-6E650760B7BC}" presName="composite" presStyleCnt="0"/>
      <dgm:spPr/>
    </dgm:pt>
    <dgm:pt modelId="{37950BC9-6870-423C-BBB1-BC9FC4D3E686}" type="pres">
      <dgm:prSet presAssocID="{CC5ED39E-DD1D-4DFA-BDE1-6E650760B7BC}" presName="parentText" presStyleLbl="alignNode1" presStyleIdx="2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0AC368-3F29-47B6-9E72-283E6C5E985C}" type="pres">
      <dgm:prSet presAssocID="{CC5ED39E-DD1D-4DFA-BDE1-6E650760B7BC}" presName="descendantText" presStyleLbl="alignAcc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4C4CD6-3454-4599-88D3-5BD617F56996}" type="pres">
      <dgm:prSet presAssocID="{54E6483F-2946-433A-8F08-BD3720430453}" presName="sp" presStyleCnt="0"/>
      <dgm:spPr/>
    </dgm:pt>
    <dgm:pt modelId="{9D0FA8DA-FB3C-4E63-8D06-AF7A87F2FAE3}" type="pres">
      <dgm:prSet presAssocID="{3A09C6FF-6871-40B1-B6E2-5F7301A93E25}" presName="composite" presStyleCnt="0"/>
      <dgm:spPr/>
    </dgm:pt>
    <dgm:pt modelId="{B096C266-F6E6-4937-BAA3-A081F666EAD2}" type="pres">
      <dgm:prSet presAssocID="{3A09C6FF-6871-40B1-B6E2-5F7301A93E25}" presName="parentText" presStyleLbl="alignNode1" presStyleIdx="3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906B18-7A5A-447C-A2DD-D19212F8B43A}" type="pres">
      <dgm:prSet presAssocID="{3A09C6FF-6871-40B1-B6E2-5F7301A93E25}" presName="descendantText" presStyleLbl="alignAcc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01720E-3F87-4577-BD29-0F99F1FEBECE}" type="pres">
      <dgm:prSet presAssocID="{36154482-E951-446B-9DD7-52A899EE222D}" presName="sp" presStyleCnt="0"/>
      <dgm:spPr/>
    </dgm:pt>
    <dgm:pt modelId="{CC961E8A-FEB5-45B7-8834-E9D270582AA2}" type="pres">
      <dgm:prSet presAssocID="{D4249C6E-D13D-4D59-83DF-E4A4A41C0B9C}" presName="composite" presStyleCnt="0"/>
      <dgm:spPr/>
    </dgm:pt>
    <dgm:pt modelId="{C73CAE0A-6C9F-4125-92DA-79C82E242910}" type="pres">
      <dgm:prSet presAssocID="{D4249C6E-D13D-4D59-83DF-E4A4A41C0B9C}" presName="parentText" presStyleLbl="alignNode1" presStyleIdx="4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487CF7-C8CB-415B-B82E-F7FE404D52BB}" type="pres">
      <dgm:prSet presAssocID="{D4249C6E-D13D-4D59-83DF-E4A4A41C0B9C}" presName="descendantText" presStyleLbl="alignAcc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2F3C36-7C17-4D60-97D5-B38EC4CC4F54}" type="pres">
      <dgm:prSet presAssocID="{DA868558-BE55-44A1-8C37-CD57D7E4F926}" presName="sp" presStyleCnt="0"/>
      <dgm:spPr/>
    </dgm:pt>
    <dgm:pt modelId="{5BDD2600-BFBA-4D20-905C-741218B16A05}" type="pres">
      <dgm:prSet presAssocID="{C1DF1A57-4459-49F1-AA5C-A2309D5FA0AB}" presName="composite" presStyleCnt="0"/>
      <dgm:spPr/>
    </dgm:pt>
    <dgm:pt modelId="{19610B58-57C3-49F6-BF69-69788E306755}" type="pres">
      <dgm:prSet presAssocID="{C1DF1A57-4459-49F1-AA5C-A2309D5FA0AB}" presName="parentText" presStyleLbl="alignNode1" presStyleIdx="5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4A4B1E-79BC-4BFE-B751-DC22493A603F}" type="pres">
      <dgm:prSet presAssocID="{C1DF1A57-4459-49F1-AA5C-A2309D5FA0AB}" presName="descendantText" presStyleLbl="alignAcc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3CBA8C-4261-4167-A7B6-454F1984352B}" type="pres">
      <dgm:prSet presAssocID="{56E1A722-D5E4-466A-9F52-C8AD092318A4}" presName="sp" presStyleCnt="0"/>
      <dgm:spPr/>
    </dgm:pt>
    <dgm:pt modelId="{034DDE46-136D-465E-B754-0FD4007B5EE8}" type="pres">
      <dgm:prSet presAssocID="{83972793-7B46-470B-9FBD-28CC87BFA7E5}" presName="composite" presStyleCnt="0"/>
      <dgm:spPr/>
    </dgm:pt>
    <dgm:pt modelId="{8FEBFD58-C62E-4884-B498-83997C889E5E}" type="pres">
      <dgm:prSet presAssocID="{83972793-7B46-470B-9FBD-28CC87BFA7E5}" presName="parentText" presStyleLbl="alignNode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5BF6F0-C7E1-4E9C-9950-B05FA07836AB}" type="pres">
      <dgm:prSet presAssocID="{83972793-7B46-470B-9FBD-28CC87BFA7E5}" presName="descendantText" presStyleLbl="alignAcc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BA50952-7428-45FC-8F9D-E2B96BE9D78D}" type="presOf" srcId="{95DDAC05-A6F9-4BE6-8010-283B041C6AD7}" destId="{38D1C6EA-F3C6-4422-B238-01F98AE99884}" srcOrd="0" destOrd="0" presId="urn:microsoft.com/office/officeart/2005/8/layout/chevron2"/>
    <dgm:cxn modelId="{BC9AC57E-3C8F-4553-A1F1-1CC1DDBAF200}" type="presOf" srcId="{83972793-7B46-470B-9FBD-28CC87BFA7E5}" destId="{8FEBFD58-C62E-4884-B498-83997C889E5E}" srcOrd="0" destOrd="0" presId="urn:microsoft.com/office/officeart/2005/8/layout/chevron2"/>
    <dgm:cxn modelId="{8FC2A24A-2764-44A2-A2FE-DEC88157E666}" srcId="{CC5ED39E-DD1D-4DFA-BDE1-6E650760B7BC}" destId="{FD5C44B1-0E1E-4EF3-8031-CAE789D8DA3D}" srcOrd="0" destOrd="0" parTransId="{3BEF7584-AB7F-41E2-AC6D-847A4C0FBD2E}" sibTransId="{02863949-42A3-4639-816A-137755738058}"/>
    <dgm:cxn modelId="{908779BB-62A9-404E-8E36-ED1C6CC63B27}" type="presOf" srcId="{3A09C6FF-6871-40B1-B6E2-5F7301A93E25}" destId="{B096C266-F6E6-4937-BAA3-A081F666EAD2}" srcOrd="0" destOrd="0" presId="urn:microsoft.com/office/officeart/2005/8/layout/chevron2"/>
    <dgm:cxn modelId="{C14B18CD-1E34-46EE-9ADB-BFBAB74EA6E4}" srcId="{D4249C6E-D13D-4D59-83DF-E4A4A41C0B9C}" destId="{A799B84F-705C-4CBD-A7AF-09BCA500CE4A}" srcOrd="0" destOrd="0" parTransId="{3A2F746C-882F-47C3-B611-2DD8B0684FA4}" sibTransId="{28945E64-0E0C-419E-8EBF-CE7624A71440}"/>
    <dgm:cxn modelId="{A2DCDCF0-2028-4444-9898-A26236BCFCB1}" type="presOf" srcId="{F965AA95-2D68-46AC-BE66-FFCF06261341}" destId="{B1911D8B-A623-469A-A39C-A44E037D1ABF}" srcOrd="0" destOrd="0" presId="urn:microsoft.com/office/officeart/2005/8/layout/chevron2"/>
    <dgm:cxn modelId="{D9AAB9CA-45C5-41E7-BA97-3A79DE4AF077}" type="presOf" srcId="{8480D3AE-A75F-4673-A09D-6C520D925177}" destId="{E95BF6F0-C7E1-4E9C-9950-B05FA07836AB}" srcOrd="0" destOrd="0" presId="urn:microsoft.com/office/officeart/2005/8/layout/chevron2"/>
    <dgm:cxn modelId="{EE354923-513F-4F6D-BD31-9D9F6B2EA516}" srcId="{95DDAC05-A6F9-4BE6-8010-283B041C6AD7}" destId="{F965AA95-2D68-46AC-BE66-FFCF06261341}" srcOrd="0" destOrd="0" parTransId="{D0FACAD8-508A-41B4-BFD7-A48C5EDA6975}" sibTransId="{1E970410-18C2-4C5C-9781-DCCD9DB70D33}"/>
    <dgm:cxn modelId="{464F9954-FFA0-4B14-9E09-37288F9B5B9A}" srcId="{95DDAC05-A6F9-4BE6-8010-283B041C6AD7}" destId="{83972793-7B46-470B-9FBD-28CC87BFA7E5}" srcOrd="6" destOrd="0" parTransId="{F6360836-844D-4EB6-9FE7-F18C89E302AD}" sibTransId="{1B8E7DBB-9527-4C4D-BBFC-463D043CDBCB}"/>
    <dgm:cxn modelId="{BAE7E2C7-FD1D-44B2-905E-E6420A166308}" type="presOf" srcId="{0F7CF5B1-9F7A-4FCE-B656-DD75560878B5}" destId="{0A4A4B1E-79BC-4BFE-B751-DC22493A603F}" srcOrd="0" destOrd="0" presId="urn:microsoft.com/office/officeart/2005/8/layout/chevron2"/>
    <dgm:cxn modelId="{2B2DBCB2-DD23-496E-A34A-803C541A81F7}" type="presOf" srcId="{CC5ED39E-DD1D-4DFA-BDE1-6E650760B7BC}" destId="{37950BC9-6870-423C-BBB1-BC9FC4D3E686}" srcOrd="0" destOrd="0" presId="urn:microsoft.com/office/officeart/2005/8/layout/chevron2"/>
    <dgm:cxn modelId="{71DEEB1F-F6C5-496B-AA52-7B53F5E67E4E}" type="presOf" srcId="{A799B84F-705C-4CBD-A7AF-09BCA500CE4A}" destId="{B3487CF7-C8CB-415B-B82E-F7FE404D52BB}" srcOrd="0" destOrd="0" presId="urn:microsoft.com/office/officeart/2005/8/layout/chevron2"/>
    <dgm:cxn modelId="{BB40CEA1-67E0-4AF9-BC76-48D961CE55D9}" type="presOf" srcId="{4621883F-3E30-4A94-A1DA-10BE0545D2C8}" destId="{D2064D76-156E-462B-9FAF-D358A54181E0}" srcOrd="0" destOrd="0" presId="urn:microsoft.com/office/officeart/2005/8/layout/chevron2"/>
    <dgm:cxn modelId="{0B99C76D-2B43-4EF1-9C89-41C877D47B32}" srcId="{95DDAC05-A6F9-4BE6-8010-283B041C6AD7}" destId="{CC5ED39E-DD1D-4DFA-BDE1-6E650760B7BC}" srcOrd="2" destOrd="0" parTransId="{E0492CFB-791F-47D2-AB74-3FDF57219A7C}" sibTransId="{54E6483F-2946-433A-8F08-BD3720430453}"/>
    <dgm:cxn modelId="{270C7207-9F9E-49AB-A754-8307C1F8242C}" srcId="{83972793-7B46-470B-9FBD-28CC87BFA7E5}" destId="{8480D3AE-A75F-4673-A09D-6C520D925177}" srcOrd="0" destOrd="0" parTransId="{A0D6E503-90B5-450C-B35A-21A2688CEB75}" sibTransId="{6BE8DD5F-4463-4960-B093-4AC8D394F3DE}"/>
    <dgm:cxn modelId="{51DF16FF-57C1-4DEB-B1A2-D00EDBCD24B2}" type="presOf" srcId="{FD5C44B1-0E1E-4EF3-8031-CAE789D8DA3D}" destId="{390AC368-3F29-47B6-9E72-283E6C5E985C}" srcOrd="0" destOrd="0" presId="urn:microsoft.com/office/officeart/2005/8/layout/chevron2"/>
    <dgm:cxn modelId="{CBF87B34-6DF1-470D-8A1C-B67E11FF8C48}" type="presOf" srcId="{B0A840D0-6DEA-4ED6-B782-F8A027D936D9}" destId="{F25C1642-B0BC-4A5C-9527-178C98F37FC1}" srcOrd="0" destOrd="0" presId="urn:microsoft.com/office/officeart/2005/8/layout/chevron2"/>
    <dgm:cxn modelId="{10FCFF1E-E437-4706-AB2C-9D0AC335DD72}" type="presOf" srcId="{0B8F3F2A-263B-443A-A31D-4E8254ACF5C5}" destId="{66906B18-7A5A-447C-A2DD-D19212F8B43A}" srcOrd="0" destOrd="0" presId="urn:microsoft.com/office/officeart/2005/8/layout/chevron2"/>
    <dgm:cxn modelId="{FB6AF5C1-2BC4-4738-959C-EBB53AD830A5}" srcId="{95DDAC05-A6F9-4BE6-8010-283B041C6AD7}" destId="{C1DF1A57-4459-49F1-AA5C-A2309D5FA0AB}" srcOrd="5" destOrd="0" parTransId="{6E5BA64C-D0DB-4905-A240-A68175E05E92}" sibTransId="{56E1A722-D5E4-466A-9F52-C8AD092318A4}"/>
    <dgm:cxn modelId="{EC3B659B-8191-46A9-A4BD-1EA547008592}" type="presOf" srcId="{C1DF1A57-4459-49F1-AA5C-A2309D5FA0AB}" destId="{19610B58-57C3-49F6-BF69-69788E306755}" srcOrd="0" destOrd="0" presId="urn:microsoft.com/office/officeart/2005/8/layout/chevron2"/>
    <dgm:cxn modelId="{E9649BE7-8D92-4967-BE51-E7EB424AED27}" type="presOf" srcId="{1CF01041-34A8-4D9A-A3C9-BE9733332A9F}" destId="{1F876A7E-B517-47E6-AB78-B65D3DAD6EAE}" srcOrd="0" destOrd="0" presId="urn:microsoft.com/office/officeart/2005/8/layout/chevron2"/>
    <dgm:cxn modelId="{5C50F7FE-6338-4CE2-B441-02DAAAA37979}" srcId="{C1DF1A57-4459-49F1-AA5C-A2309D5FA0AB}" destId="{0F7CF5B1-9F7A-4FCE-B656-DD75560878B5}" srcOrd="0" destOrd="0" parTransId="{3010A7B3-E9F3-451C-9E9D-004BF5EF7723}" sibTransId="{453145CC-A851-4D59-8978-F2A026937477}"/>
    <dgm:cxn modelId="{F6668660-F064-474B-9D43-394CE5700872}" srcId="{3A09C6FF-6871-40B1-B6E2-5F7301A93E25}" destId="{0B8F3F2A-263B-443A-A31D-4E8254ACF5C5}" srcOrd="0" destOrd="0" parTransId="{142CADC7-D95F-4B9E-9AB5-8DC5A633499C}" sibTransId="{94A38D76-8E45-488E-B80C-BE502EB715DC}"/>
    <dgm:cxn modelId="{9E511838-2013-4A7E-8E48-980B539815BA}" srcId="{95DDAC05-A6F9-4BE6-8010-283B041C6AD7}" destId="{3A09C6FF-6871-40B1-B6E2-5F7301A93E25}" srcOrd="3" destOrd="0" parTransId="{2529B2E2-9D26-46A0-88AA-561DE1131AFF}" sibTransId="{36154482-E951-446B-9DD7-52A899EE222D}"/>
    <dgm:cxn modelId="{ED69B3AA-8961-4F4E-B28E-01F3654D1779}" srcId="{F965AA95-2D68-46AC-BE66-FFCF06261341}" destId="{1CF01041-34A8-4D9A-A3C9-BE9733332A9F}" srcOrd="0" destOrd="0" parTransId="{F1CA6837-4AEB-4722-921F-F03AD7962AA9}" sibTransId="{D35747B9-F7E0-45C3-9254-2ECAA1B2C6EA}"/>
    <dgm:cxn modelId="{8048A0EE-6E65-49F6-8FA5-72708F0D5545}" type="presOf" srcId="{D4249C6E-D13D-4D59-83DF-E4A4A41C0B9C}" destId="{C73CAE0A-6C9F-4125-92DA-79C82E242910}" srcOrd="0" destOrd="0" presId="urn:microsoft.com/office/officeart/2005/8/layout/chevron2"/>
    <dgm:cxn modelId="{76B61F4A-8791-4A4D-B73D-1C0DBA93B068}" srcId="{95DDAC05-A6F9-4BE6-8010-283B041C6AD7}" destId="{4621883F-3E30-4A94-A1DA-10BE0545D2C8}" srcOrd="1" destOrd="0" parTransId="{79B456A1-546A-4A04-B13A-E570C0BEC75C}" sibTransId="{D6667289-D06B-4B1A-9261-25CBE5C35589}"/>
    <dgm:cxn modelId="{5DACD9E8-BFCE-4167-8B47-ED3F14F9FDB0}" srcId="{4621883F-3E30-4A94-A1DA-10BE0545D2C8}" destId="{B0A840D0-6DEA-4ED6-B782-F8A027D936D9}" srcOrd="0" destOrd="0" parTransId="{9D4546BB-B710-4C2D-B091-2FF28173DD8A}" sibTransId="{43533418-DAF9-405F-A553-B38111C5F898}"/>
    <dgm:cxn modelId="{C9428754-CF90-42B3-98C1-CD01CC0B4185}" srcId="{95DDAC05-A6F9-4BE6-8010-283B041C6AD7}" destId="{D4249C6E-D13D-4D59-83DF-E4A4A41C0B9C}" srcOrd="4" destOrd="0" parTransId="{121E55CE-53E8-43EF-9985-78F88D0543C4}" sibTransId="{DA868558-BE55-44A1-8C37-CD57D7E4F926}"/>
    <dgm:cxn modelId="{B55BB2BB-06B1-4A60-A798-A2B5F5582F23}" type="presParOf" srcId="{38D1C6EA-F3C6-4422-B238-01F98AE99884}" destId="{D2EFD973-DA3F-4A46-B98D-6862AD51A91D}" srcOrd="0" destOrd="0" presId="urn:microsoft.com/office/officeart/2005/8/layout/chevron2"/>
    <dgm:cxn modelId="{ACFFB4A7-AACB-40E0-B416-0CC777AEA39E}" type="presParOf" srcId="{D2EFD973-DA3F-4A46-B98D-6862AD51A91D}" destId="{B1911D8B-A623-469A-A39C-A44E037D1ABF}" srcOrd="0" destOrd="0" presId="urn:microsoft.com/office/officeart/2005/8/layout/chevron2"/>
    <dgm:cxn modelId="{09B43B29-639D-411A-A5C1-820E3A0BEADC}" type="presParOf" srcId="{D2EFD973-DA3F-4A46-B98D-6862AD51A91D}" destId="{1F876A7E-B517-47E6-AB78-B65D3DAD6EAE}" srcOrd="1" destOrd="0" presId="urn:microsoft.com/office/officeart/2005/8/layout/chevron2"/>
    <dgm:cxn modelId="{2A65C0BD-F211-456A-8437-C3DC8A1A3614}" type="presParOf" srcId="{38D1C6EA-F3C6-4422-B238-01F98AE99884}" destId="{4C5CE4CA-6CAB-4CCE-81DE-4FD3210081EC}" srcOrd="1" destOrd="0" presId="urn:microsoft.com/office/officeart/2005/8/layout/chevron2"/>
    <dgm:cxn modelId="{D98D98A8-548F-417E-A990-102D67855C7F}" type="presParOf" srcId="{38D1C6EA-F3C6-4422-B238-01F98AE99884}" destId="{CB0883DC-8135-4E06-8F04-E2A67F50B208}" srcOrd="2" destOrd="0" presId="urn:microsoft.com/office/officeart/2005/8/layout/chevron2"/>
    <dgm:cxn modelId="{456E5889-31B2-4B16-A6BF-853669E3807D}" type="presParOf" srcId="{CB0883DC-8135-4E06-8F04-E2A67F50B208}" destId="{D2064D76-156E-462B-9FAF-D358A54181E0}" srcOrd="0" destOrd="0" presId="urn:microsoft.com/office/officeart/2005/8/layout/chevron2"/>
    <dgm:cxn modelId="{E9F6A6D2-2DAD-4F13-92D9-5A644BBE918F}" type="presParOf" srcId="{CB0883DC-8135-4E06-8F04-E2A67F50B208}" destId="{F25C1642-B0BC-4A5C-9527-178C98F37FC1}" srcOrd="1" destOrd="0" presId="urn:microsoft.com/office/officeart/2005/8/layout/chevron2"/>
    <dgm:cxn modelId="{7E4404FC-5954-4D28-9E9D-48429DBD6954}" type="presParOf" srcId="{38D1C6EA-F3C6-4422-B238-01F98AE99884}" destId="{C4E5B335-BCB0-4885-8C64-B6D1656FFABD}" srcOrd="3" destOrd="0" presId="urn:microsoft.com/office/officeart/2005/8/layout/chevron2"/>
    <dgm:cxn modelId="{FE0BC782-0715-40BC-8DC7-966740A07ECF}" type="presParOf" srcId="{38D1C6EA-F3C6-4422-B238-01F98AE99884}" destId="{79DF233D-9F22-4339-ADF1-802CE7CC1D68}" srcOrd="4" destOrd="0" presId="urn:microsoft.com/office/officeart/2005/8/layout/chevron2"/>
    <dgm:cxn modelId="{7E7ED2FB-A51F-465C-909B-8A9499FA4086}" type="presParOf" srcId="{79DF233D-9F22-4339-ADF1-802CE7CC1D68}" destId="{37950BC9-6870-423C-BBB1-BC9FC4D3E686}" srcOrd="0" destOrd="0" presId="urn:microsoft.com/office/officeart/2005/8/layout/chevron2"/>
    <dgm:cxn modelId="{78C7E88E-1821-4DAE-BFB5-7308FBAD2A5F}" type="presParOf" srcId="{79DF233D-9F22-4339-ADF1-802CE7CC1D68}" destId="{390AC368-3F29-47B6-9E72-283E6C5E985C}" srcOrd="1" destOrd="0" presId="urn:microsoft.com/office/officeart/2005/8/layout/chevron2"/>
    <dgm:cxn modelId="{269C68A4-4382-4F36-BBFD-C584320D0DAA}" type="presParOf" srcId="{38D1C6EA-F3C6-4422-B238-01F98AE99884}" destId="{0C4C4CD6-3454-4599-88D3-5BD617F56996}" srcOrd="5" destOrd="0" presId="urn:microsoft.com/office/officeart/2005/8/layout/chevron2"/>
    <dgm:cxn modelId="{10FECD4B-185A-42D3-BB31-2AEF73E3BF37}" type="presParOf" srcId="{38D1C6EA-F3C6-4422-B238-01F98AE99884}" destId="{9D0FA8DA-FB3C-4E63-8D06-AF7A87F2FAE3}" srcOrd="6" destOrd="0" presId="urn:microsoft.com/office/officeart/2005/8/layout/chevron2"/>
    <dgm:cxn modelId="{F008E947-CBBA-443B-A8E6-5EB83A2E5590}" type="presParOf" srcId="{9D0FA8DA-FB3C-4E63-8D06-AF7A87F2FAE3}" destId="{B096C266-F6E6-4937-BAA3-A081F666EAD2}" srcOrd="0" destOrd="0" presId="urn:microsoft.com/office/officeart/2005/8/layout/chevron2"/>
    <dgm:cxn modelId="{A5371639-C23E-465F-AA8D-6CB8EB503083}" type="presParOf" srcId="{9D0FA8DA-FB3C-4E63-8D06-AF7A87F2FAE3}" destId="{66906B18-7A5A-447C-A2DD-D19212F8B43A}" srcOrd="1" destOrd="0" presId="urn:microsoft.com/office/officeart/2005/8/layout/chevron2"/>
    <dgm:cxn modelId="{440597A9-A7AE-441E-BCE6-A895260D50D8}" type="presParOf" srcId="{38D1C6EA-F3C6-4422-B238-01F98AE99884}" destId="{4C01720E-3F87-4577-BD29-0F99F1FEBECE}" srcOrd="7" destOrd="0" presId="urn:microsoft.com/office/officeart/2005/8/layout/chevron2"/>
    <dgm:cxn modelId="{21C5EC60-B587-4CB6-96B5-05EAD4C60E86}" type="presParOf" srcId="{38D1C6EA-F3C6-4422-B238-01F98AE99884}" destId="{CC961E8A-FEB5-45B7-8834-E9D270582AA2}" srcOrd="8" destOrd="0" presId="urn:microsoft.com/office/officeart/2005/8/layout/chevron2"/>
    <dgm:cxn modelId="{45D42D5D-76E6-455A-BCA7-DC2D86D293B8}" type="presParOf" srcId="{CC961E8A-FEB5-45B7-8834-E9D270582AA2}" destId="{C73CAE0A-6C9F-4125-92DA-79C82E242910}" srcOrd="0" destOrd="0" presId="urn:microsoft.com/office/officeart/2005/8/layout/chevron2"/>
    <dgm:cxn modelId="{A5C5ACCA-8FCC-4328-9D03-E68064C9F2A0}" type="presParOf" srcId="{CC961E8A-FEB5-45B7-8834-E9D270582AA2}" destId="{B3487CF7-C8CB-415B-B82E-F7FE404D52BB}" srcOrd="1" destOrd="0" presId="urn:microsoft.com/office/officeart/2005/8/layout/chevron2"/>
    <dgm:cxn modelId="{BB37FF14-9EC1-4A7C-8F26-94F42395B0FC}" type="presParOf" srcId="{38D1C6EA-F3C6-4422-B238-01F98AE99884}" destId="{9C2F3C36-7C17-4D60-97D5-B38EC4CC4F54}" srcOrd="9" destOrd="0" presId="urn:microsoft.com/office/officeart/2005/8/layout/chevron2"/>
    <dgm:cxn modelId="{12F95902-8396-47E9-A83F-53385CF2743D}" type="presParOf" srcId="{38D1C6EA-F3C6-4422-B238-01F98AE99884}" destId="{5BDD2600-BFBA-4D20-905C-741218B16A05}" srcOrd="10" destOrd="0" presId="urn:microsoft.com/office/officeart/2005/8/layout/chevron2"/>
    <dgm:cxn modelId="{A2C302AB-77BA-4AC6-91A6-8B01B00F27A8}" type="presParOf" srcId="{5BDD2600-BFBA-4D20-905C-741218B16A05}" destId="{19610B58-57C3-49F6-BF69-69788E306755}" srcOrd="0" destOrd="0" presId="urn:microsoft.com/office/officeart/2005/8/layout/chevron2"/>
    <dgm:cxn modelId="{28E82456-96AD-4B7A-9CFD-0FC8C9998DBD}" type="presParOf" srcId="{5BDD2600-BFBA-4D20-905C-741218B16A05}" destId="{0A4A4B1E-79BC-4BFE-B751-DC22493A603F}" srcOrd="1" destOrd="0" presId="urn:microsoft.com/office/officeart/2005/8/layout/chevron2"/>
    <dgm:cxn modelId="{A50F63F4-5583-4ABC-B90C-9F17BADB273A}" type="presParOf" srcId="{38D1C6EA-F3C6-4422-B238-01F98AE99884}" destId="{373CBA8C-4261-4167-A7B6-454F1984352B}" srcOrd="11" destOrd="0" presId="urn:microsoft.com/office/officeart/2005/8/layout/chevron2"/>
    <dgm:cxn modelId="{214248AD-9D85-409F-8EEA-D0A77E8681CC}" type="presParOf" srcId="{38D1C6EA-F3C6-4422-B238-01F98AE99884}" destId="{034DDE46-136D-465E-B754-0FD4007B5EE8}" srcOrd="12" destOrd="0" presId="urn:microsoft.com/office/officeart/2005/8/layout/chevron2"/>
    <dgm:cxn modelId="{1F408946-37DA-489C-A057-4DCC0D8B554F}" type="presParOf" srcId="{034DDE46-136D-465E-B754-0FD4007B5EE8}" destId="{8FEBFD58-C62E-4884-B498-83997C889E5E}" srcOrd="0" destOrd="0" presId="urn:microsoft.com/office/officeart/2005/8/layout/chevron2"/>
    <dgm:cxn modelId="{20F2BF7B-DBA9-4EF4-9950-AFFA9BEEE19D}" type="presParOf" srcId="{034DDE46-136D-465E-B754-0FD4007B5EE8}" destId="{E95BF6F0-C7E1-4E9C-9950-B05FA07836A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B49E450-7300-422A-8974-1DCE7C764D14}" type="doc">
      <dgm:prSet loTypeId="urn:microsoft.com/office/officeart/2005/8/layout/list1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6A5293D-AEA5-4A39-8DCC-81AC2B65FDAC}">
      <dgm:prSet custT="1"/>
      <dgm:spPr/>
      <dgm:t>
        <a:bodyPr/>
        <a:lstStyle/>
        <a:p>
          <a:r>
            <a:rPr lang="ru-RU" sz="2000" b="1" dirty="0" smtClean="0">
              <a:solidFill>
                <a:schemeClr val="bg1"/>
              </a:solidFill>
            </a:rPr>
            <a:t>техническое развитие</a:t>
          </a:r>
          <a:r>
            <a:rPr lang="ru-RU" sz="1300" b="1" dirty="0" smtClean="0">
              <a:solidFill>
                <a:schemeClr val="bg1"/>
              </a:solidFill>
            </a:rPr>
            <a:t>; </a:t>
          </a:r>
        </a:p>
      </dgm:t>
    </dgm:pt>
    <dgm:pt modelId="{5C57B660-9317-4B7B-B4F6-D7388F21A32A}" type="parTrans" cxnId="{35744522-BBC4-4E7B-9A49-B52F118B6213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9862B7AE-1AC2-44F5-B572-A36BC0951E99}" type="sibTrans" cxnId="{35744522-BBC4-4E7B-9A49-B52F118B6213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6F2DC8AA-168B-47A5-82B2-D35F749FB4CE}">
      <dgm:prSet custT="1"/>
      <dgm:spPr/>
      <dgm:t>
        <a:bodyPr/>
        <a:lstStyle/>
        <a:p>
          <a:r>
            <a:rPr lang="ru-RU" sz="2000" b="1" dirty="0" smtClean="0">
              <a:solidFill>
                <a:schemeClr val="bg1"/>
              </a:solidFill>
            </a:rPr>
            <a:t>содержание образования</a:t>
          </a:r>
          <a:r>
            <a:rPr lang="ru-RU" sz="1300" b="1" dirty="0" smtClean="0">
              <a:solidFill>
                <a:schemeClr val="bg1"/>
              </a:solidFill>
            </a:rPr>
            <a:t>; </a:t>
          </a:r>
        </a:p>
      </dgm:t>
    </dgm:pt>
    <dgm:pt modelId="{3FB066A5-12ED-4DDB-9F6D-B507C52C07A1}" type="parTrans" cxnId="{5E55EC6C-6A0D-42FD-9E11-1DB6E8B40BAC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D1A2B60E-E5CF-4D86-B944-675D6661D660}" type="sibTrans" cxnId="{5E55EC6C-6A0D-42FD-9E11-1DB6E8B40BAC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F792C382-A711-4CBC-AA2D-878939DD24E2}">
      <dgm:prSet custT="1"/>
      <dgm:spPr/>
      <dgm:t>
        <a:bodyPr/>
        <a:lstStyle/>
        <a:p>
          <a:r>
            <a:rPr lang="ru-RU" sz="2000" b="1" dirty="0" smtClean="0">
              <a:solidFill>
                <a:schemeClr val="bg1"/>
              </a:solidFill>
            </a:rPr>
            <a:t>преподавание; </a:t>
          </a:r>
        </a:p>
      </dgm:t>
    </dgm:pt>
    <dgm:pt modelId="{F4488A93-732C-43FA-92E3-F489AA60F360}" type="parTrans" cxnId="{0717F7B7-261C-4BC7-831D-6C7847E93E8C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8DA19085-3E48-4A81-B6FC-294616E84BF6}" type="sibTrans" cxnId="{0717F7B7-261C-4BC7-831D-6C7847E93E8C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2E9CD0D0-739A-42E7-974C-5D977DCEE3AC}">
      <dgm:prSet custT="1"/>
      <dgm:spPr/>
      <dgm:t>
        <a:bodyPr/>
        <a:lstStyle/>
        <a:p>
          <a:r>
            <a:rPr lang="ru-RU" sz="2000" b="1" dirty="0" smtClean="0">
              <a:solidFill>
                <a:schemeClr val="bg1"/>
              </a:solidFill>
            </a:rPr>
            <a:t>организация обучения;</a:t>
          </a:r>
        </a:p>
      </dgm:t>
    </dgm:pt>
    <dgm:pt modelId="{58F4BA5C-961A-4621-8189-F84569FF4AC1}" type="parTrans" cxnId="{0F8BFC15-9B3F-4C0A-A059-D38071CCD7D6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6E561B91-2CFC-49A8-A196-A445E473E8CA}" type="sibTrans" cxnId="{0F8BFC15-9B3F-4C0A-A059-D38071CCD7D6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218D9051-853D-4893-90A6-D39C51AD6B01}" type="pres">
      <dgm:prSet presAssocID="{2B49E450-7300-422A-8974-1DCE7C764D1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E6E0058-B073-4F0F-86DD-6B2B66C6F505}" type="pres">
      <dgm:prSet presAssocID="{96A5293D-AEA5-4A39-8DCC-81AC2B65FDAC}" presName="parentLin" presStyleCnt="0"/>
      <dgm:spPr/>
    </dgm:pt>
    <dgm:pt modelId="{C7F8EFD9-7A1D-4CEA-9E55-65DCE4C64094}" type="pres">
      <dgm:prSet presAssocID="{96A5293D-AEA5-4A39-8DCC-81AC2B65FDAC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D113D7A8-36A1-462D-89BB-94D75E9791EB}" type="pres">
      <dgm:prSet presAssocID="{96A5293D-AEA5-4A39-8DCC-81AC2B65FDAC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9799A2-336F-4831-A19D-2A5933BF9C0C}" type="pres">
      <dgm:prSet presAssocID="{96A5293D-AEA5-4A39-8DCC-81AC2B65FDAC}" presName="negativeSpace" presStyleCnt="0"/>
      <dgm:spPr/>
    </dgm:pt>
    <dgm:pt modelId="{A5CDD91A-7C42-4BA8-939C-3738675235DA}" type="pres">
      <dgm:prSet presAssocID="{96A5293D-AEA5-4A39-8DCC-81AC2B65FDAC}" presName="childText" presStyleLbl="conFgAcc1" presStyleIdx="0" presStyleCnt="4">
        <dgm:presLayoutVars>
          <dgm:bulletEnabled val="1"/>
        </dgm:presLayoutVars>
      </dgm:prSet>
      <dgm:spPr/>
    </dgm:pt>
    <dgm:pt modelId="{120D498B-7953-4A44-A37F-630B251B4E7C}" type="pres">
      <dgm:prSet presAssocID="{9862B7AE-1AC2-44F5-B572-A36BC0951E99}" presName="spaceBetweenRectangles" presStyleCnt="0"/>
      <dgm:spPr/>
    </dgm:pt>
    <dgm:pt modelId="{49D6D533-FAA1-4B94-BCAF-0EDC848057BF}" type="pres">
      <dgm:prSet presAssocID="{6F2DC8AA-168B-47A5-82B2-D35F749FB4CE}" presName="parentLin" presStyleCnt="0"/>
      <dgm:spPr/>
    </dgm:pt>
    <dgm:pt modelId="{28852DB5-9E10-4446-B60B-1D803ABB733A}" type="pres">
      <dgm:prSet presAssocID="{6F2DC8AA-168B-47A5-82B2-D35F749FB4CE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B30FA1A8-36C0-4146-9676-024155200841}" type="pres">
      <dgm:prSet presAssocID="{6F2DC8AA-168B-47A5-82B2-D35F749FB4CE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2DC3D1-B908-426F-BA60-5C2C5156FE7E}" type="pres">
      <dgm:prSet presAssocID="{6F2DC8AA-168B-47A5-82B2-D35F749FB4CE}" presName="negativeSpace" presStyleCnt="0"/>
      <dgm:spPr/>
    </dgm:pt>
    <dgm:pt modelId="{0C078D60-9E60-4D44-A156-6BE19F468589}" type="pres">
      <dgm:prSet presAssocID="{6F2DC8AA-168B-47A5-82B2-D35F749FB4CE}" presName="childText" presStyleLbl="conFgAcc1" presStyleIdx="1" presStyleCnt="4">
        <dgm:presLayoutVars>
          <dgm:bulletEnabled val="1"/>
        </dgm:presLayoutVars>
      </dgm:prSet>
      <dgm:spPr/>
    </dgm:pt>
    <dgm:pt modelId="{89C94BEA-A8C7-4CF3-949C-91CA29E3A66F}" type="pres">
      <dgm:prSet presAssocID="{D1A2B60E-E5CF-4D86-B944-675D6661D660}" presName="spaceBetweenRectangles" presStyleCnt="0"/>
      <dgm:spPr/>
    </dgm:pt>
    <dgm:pt modelId="{C9ED5B5F-5D85-4943-9BF8-844F0D0DCBEF}" type="pres">
      <dgm:prSet presAssocID="{F792C382-A711-4CBC-AA2D-878939DD24E2}" presName="parentLin" presStyleCnt="0"/>
      <dgm:spPr/>
    </dgm:pt>
    <dgm:pt modelId="{1F5A206D-6F13-4E60-8CD0-D6BCFBFB084E}" type="pres">
      <dgm:prSet presAssocID="{F792C382-A711-4CBC-AA2D-878939DD24E2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EEA8DC10-0FB0-44F8-8D94-0606C646C42D}" type="pres">
      <dgm:prSet presAssocID="{F792C382-A711-4CBC-AA2D-878939DD24E2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E12D45-2340-45E9-95E4-AB60DCF8997C}" type="pres">
      <dgm:prSet presAssocID="{F792C382-A711-4CBC-AA2D-878939DD24E2}" presName="negativeSpace" presStyleCnt="0"/>
      <dgm:spPr/>
    </dgm:pt>
    <dgm:pt modelId="{EC686B26-62C6-4F51-880F-806978A7DFC9}" type="pres">
      <dgm:prSet presAssocID="{F792C382-A711-4CBC-AA2D-878939DD24E2}" presName="childText" presStyleLbl="conFgAcc1" presStyleIdx="2" presStyleCnt="4">
        <dgm:presLayoutVars>
          <dgm:bulletEnabled val="1"/>
        </dgm:presLayoutVars>
      </dgm:prSet>
      <dgm:spPr/>
    </dgm:pt>
    <dgm:pt modelId="{9F103918-83DF-4DF4-86AD-249C9E86E1E5}" type="pres">
      <dgm:prSet presAssocID="{8DA19085-3E48-4A81-B6FC-294616E84BF6}" presName="spaceBetweenRectangles" presStyleCnt="0"/>
      <dgm:spPr/>
    </dgm:pt>
    <dgm:pt modelId="{0431C642-2BC8-4BE5-8FF1-EED87C671CE2}" type="pres">
      <dgm:prSet presAssocID="{2E9CD0D0-739A-42E7-974C-5D977DCEE3AC}" presName="parentLin" presStyleCnt="0"/>
      <dgm:spPr/>
    </dgm:pt>
    <dgm:pt modelId="{C30DFDC6-694A-47F5-949A-A13B43C1FD32}" type="pres">
      <dgm:prSet presAssocID="{2E9CD0D0-739A-42E7-974C-5D977DCEE3AC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F3BFEA28-F496-4D9C-84D9-F35B08BCD2A8}" type="pres">
      <dgm:prSet presAssocID="{2E9CD0D0-739A-42E7-974C-5D977DCEE3AC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0ADD09-232D-42D8-A171-D48B31793D3C}" type="pres">
      <dgm:prSet presAssocID="{2E9CD0D0-739A-42E7-974C-5D977DCEE3AC}" presName="negativeSpace" presStyleCnt="0"/>
      <dgm:spPr/>
    </dgm:pt>
    <dgm:pt modelId="{EDEF14EE-92C1-4112-A4A1-F838211D91D4}" type="pres">
      <dgm:prSet presAssocID="{2E9CD0D0-739A-42E7-974C-5D977DCEE3AC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3545ED13-7EED-4472-96A0-9CF584208295}" type="presOf" srcId="{6F2DC8AA-168B-47A5-82B2-D35F749FB4CE}" destId="{B30FA1A8-36C0-4146-9676-024155200841}" srcOrd="1" destOrd="0" presId="urn:microsoft.com/office/officeart/2005/8/layout/list1"/>
    <dgm:cxn modelId="{8119AF86-FE56-4D69-A133-F8675A664D84}" type="presOf" srcId="{2E9CD0D0-739A-42E7-974C-5D977DCEE3AC}" destId="{F3BFEA28-F496-4D9C-84D9-F35B08BCD2A8}" srcOrd="1" destOrd="0" presId="urn:microsoft.com/office/officeart/2005/8/layout/list1"/>
    <dgm:cxn modelId="{646BAEA8-5228-40A3-B01E-F43A22DA9637}" type="presOf" srcId="{96A5293D-AEA5-4A39-8DCC-81AC2B65FDAC}" destId="{D113D7A8-36A1-462D-89BB-94D75E9791EB}" srcOrd="1" destOrd="0" presId="urn:microsoft.com/office/officeart/2005/8/layout/list1"/>
    <dgm:cxn modelId="{0F8BFC15-9B3F-4C0A-A059-D38071CCD7D6}" srcId="{2B49E450-7300-422A-8974-1DCE7C764D14}" destId="{2E9CD0D0-739A-42E7-974C-5D977DCEE3AC}" srcOrd="3" destOrd="0" parTransId="{58F4BA5C-961A-4621-8189-F84569FF4AC1}" sibTransId="{6E561B91-2CFC-49A8-A196-A445E473E8CA}"/>
    <dgm:cxn modelId="{26FD351D-6857-4FCE-9A07-5288713E34E2}" type="presOf" srcId="{6F2DC8AA-168B-47A5-82B2-D35F749FB4CE}" destId="{28852DB5-9E10-4446-B60B-1D803ABB733A}" srcOrd="0" destOrd="0" presId="urn:microsoft.com/office/officeart/2005/8/layout/list1"/>
    <dgm:cxn modelId="{484E749A-EE96-4968-A62F-3A8B2B7B0E89}" type="presOf" srcId="{F792C382-A711-4CBC-AA2D-878939DD24E2}" destId="{1F5A206D-6F13-4E60-8CD0-D6BCFBFB084E}" srcOrd="0" destOrd="0" presId="urn:microsoft.com/office/officeart/2005/8/layout/list1"/>
    <dgm:cxn modelId="{E0E5FED5-D599-49D7-9200-3D7C39E48447}" type="presOf" srcId="{96A5293D-AEA5-4A39-8DCC-81AC2B65FDAC}" destId="{C7F8EFD9-7A1D-4CEA-9E55-65DCE4C64094}" srcOrd="0" destOrd="0" presId="urn:microsoft.com/office/officeart/2005/8/layout/list1"/>
    <dgm:cxn modelId="{0717F7B7-261C-4BC7-831D-6C7847E93E8C}" srcId="{2B49E450-7300-422A-8974-1DCE7C764D14}" destId="{F792C382-A711-4CBC-AA2D-878939DD24E2}" srcOrd="2" destOrd="0" parTransId="{F4488A93-732C-43FA-92E3-F489AA60F360}" sibTransId="{8DA19085-3E48-4A81-B6FC-294616E84BF6}"/>
    <dgm:cxn modelId="{85C1B273-F360-4C5A-BED2-F6EF656AC954}" type="presOf" srcId="{2E9CD0D0-739A-42E7-974C-5D977DCEE3AC}" destId="{C30DFDC6-694A-47F5-949A-A13B43C1FD32}" srcOrd="0" destOrd="0" presId="urn:microsoft.com/office/officeart/2005/8/layout/list1"/>
    <dgm:cxn modelId="{35744522-BBC4-4E7B-9A49-B52F118B6213}" srcId="{2B49E450-7300-422A-8974-1DCE7C764D14}" destId="{96A5293D-AEA5-4A39-8DCC-81AC2B65FDAC}" srcOrd="0" destOrd="0" parTransId="{5C57B660-9317-4B7B-B4F6-D7388F21A32A}" sibTransId="{9862B7AE-1AC2-44F5-B572-A36BC0951E99}"/>
    <dgm:cxn modelId="{3604A0CC-EE74-4525-9223-7F280592DE80}" type="presOf" srcId="{2B49E450-7300-422A-8974-1DCE7C764D14}" destId="{218D9051-853D-4893-90A6-D39C51AD6B01}" srcOrd="0" destOrd="0" presId="urn:microsoft.com/office/officeart/2005/8/layout/list1"/>
    <dgm:cxn modelId="{5E55EC6C-6A0D-42FD-9E11-1DB6E8B40BAC}" srcId="{2B49E450-7300-422A-8974-1DCE7C764D14}" destId="{6F2DC8AA-168B-47A5-82B2-D35F749FB4CE}" srcOrd="1" destOrd="0" parTransId="{3FB066A5-12ED-4DDB-9F6D-B507C52C07A1}" sibTransId="{D1A2B60E-E5CF-4D86-B944-675D6661D660}"/>
    <dgm:cxn modelId="{7EC82F9E-E2DE-4200-BD11-3641EEDDDE06}" type="presOf" srcId="{F792C382-A711-4CBC-AA2D-878939DD24E2}" destId="{EEA8DC10-0FB0-44F8-8D94-0606C646C42D}" srcOrd="1" destOrd="0" presId="urn:microsoft.com/office/officeart/2005/8/layout/list1"/>
    <dgm:cxn modelId="{C0C6578F-B4B8-40E2-B02B-9E989FACB26E}" type="presParOf" srcId="{218D9051-853D-4893-90A6-D39C51AD6B01}" destId="{AE6E0058-B073-4F0F-86DD-6B2B66C6F505}" srcOrd="0" destOrd="0" presId="urn:microsoft.com/office/officeart/2005/8/layout/list1"/>
    <dgm:cxn modelId="{0B9E735E-DE2B-4307-9DAC-A81DC3FB4CB0}" type="presParOf" srcId="{AE6E0058-B073-4F0F-86DD-6B2B66C6F505}" destId="{C7F8EFD9-7A1D-4CEA-9E55-65DCE4C64094}" srcOrd="0" destOrd="0" presId="urn:microsoft.com/office/officeart/2005/8/layout/list1"/>
    <dgm:cxn modelId="{4415D0F6-AF87-451F-8B9C-89F928A5C1B2}" type="presParOf" srcId="{AE6E0058-B073-4F0F-86DD-6B2B66C6F505}" destId="{D113D7A8-36A1-462D-89BB-94D75E9791EB}" srcOrd="1" destOrd="0" presId="urn:microsoft.com/office/officeart/2005/8/layout/list1"/>
    <dgm:cxn modelId="{36CDD77E-1430-404E-973A-5BFF4EC72CFA}" type="presParOf" srcId="{218D9051-853D-4893-90A6-D39C51AD6B01}" destId="{699799A2-336F-4831-A19D-2A5933BF9C0C}" srcOrd="1" destOrd="0" presId="urn:microsoft.com/office/officeart/2005/8/layout/list1"/>
    <dgm:cxn modelId="{22194BC8-CAFC-461C-B01C-9E705B274CA2}" type="presParOf" srcId="{218D9051-853D-4893-90A6-D39C51AD6B01}" destId="{A5CDD91A-7C42-4BA8-939C-3738675235DA}" srcOrd="2" destOrd="0" presId="urn:microsoft.com/office/officeart/2005/8/layout/list1"/>
    <dgm:cxn modelId="{06B99A5D-6ACB-48CE-92AA-54DDF0EAF1A1}" type="presParOf" srcId="{218D9051-853D-4893-90A6-D39C51AD6B01}" destId="{120D498B-7953-4A44-A37F-630B251B4E7C}" srcOrd="3" destOrd="0" presId="urn:microsoft.com/office/officeart/2005/8/layout/list1"/>
    <dgm:cxn modelId="{D3A9F75D-FF97-413D-99E8-9D7BD01D915D}" type="presParOf" srcId="{218D9051-853D-4893-90A6-D39C51AD6B01}" destId="{49D6D533-FAA1-4B94-BCAF-0EDC848057BF}" srcOrd="4" destOrd="0" presId="urn:microsoft.com/office/officeart/2005/8/layout/list1"/>
    <dgm:cxn modelId="{4614101B-2373-40E3-84FD-94FCBD560F3E}" type="presParOf" srcId="{49D6D533-FAA1-4B94-BCAF-0EDC848057BF}" destId="{28852DB5-9E10-4446-B60B-1D803ABB733A}" srcOrd="0" destOrd="0" presId="urn:microsoft.com/office/officeart/2005/8/layout/list1"/>
    <dgm:cxn modelId="{FF8D86B8-87D0-4FBA-861D-380EE463F17E}" type="presParOf" srcId="{49D6D533-FAA1-4B94-BCAF-0EDC848057BF}" destId="{B30FA1A8-36C0-4146-9676-024155200841}" srcOrd="1" destOrd="0" presId="urn:microsoft.com/office/officeart/2005/8/layout/list1"/>
    <dgm:cxn modelId="{8178ED0A-0ADF-4145-9916-6CD994DB5F63}" type="presParOf" srcId="{218D9051-853D-4893-90A6-D39C51AD6B01}" destId="{5A2DC3D1-B908-426F-BA60-5C2C5156FE7E}" srcOrd="5" destOrd="0" presId="urn:microsoft.com/office/officeart/2005/8/layout/list1"/>
    <dgm:cxn modelId="{461399CD-30E8-49AB-814D-AB889F38F313}" type="presParOf" srcId="{218D9051-853D-4893-90A6-D39C51AD6B01}" destId="{0C078D60-9E60-4D44-A156-6BE19F468589}" srcOrd="6" destOrd="0" presId="urn:microsoft.com/office/officeart/2005/8/layout/list1"/>
    <dgm:cxn modelId="{CE8C9AB3-6C0F-4A2B-89CD-D7698617632A}" type="presParOf" srcId="{218D9051-853D-4893-90A6-D39C51AD6B01}" destId="{89C94BEA-A8C7-4CF3-949C-91CA29E3A66F}" srcOrd="7" destOrd="0" presId="urn:microsoft.com/office/officeart/2005/8/layout/list1"/>
    <dgm:cxn modelId="{A07BD270-3686-40AC-B1D4-A7618D390561}" type="presParOf" srcId="{218D9051-853D-4893-90A6-D39C51AD6B01}" destId="{C9ED5B5F-5D85-4943-9BF8-844F0D0DCBEF}" srcOrd="8" destOrd="0" presId="urn:microsoft.com/office/officeart/2005/8/layout/list1"/>
    <dgm:cxn modelId="{0748B920-8443-454C-B15D-CE3F84431E48}" type="presParOf" srcId="{C9ED5B5F-5D85-4943-9BF8-844F0D0DCBEF}" destId="{1F5A206D-6F13-4E60-8CD0-D6BCFBFB084E}" srcOrd="0" destOrd="0" presId="urn:microsoft.com/office/officeart/2005/8/layout/list1"/>
    <dgm:cxn modelId="{0FDB8FD3-519E-4CDE-8A86-27FB62C59CD3}" type="presParOf" srcId="{C9ED5B5F-5D85-4943-9BF8-844F0D0DCBEF}" destId="{EEA8DC10-0FB0-44F8-8D94-0606C646C42D}" srcOrd="1" destOrd="0" presId="urn:microsoft.com/office/officeart/2005/8/layout/list1"/>
    <dgm:cxn modelId="{F467A5FC-394A-436C-9032-39D28AEBF874}" type="presParOf" srcId="{218D9051-853D-4893-90A6-D39C51AD6B01}" destId="{97E12D45-2340-45E9-95E4-AB60DCF8997C}" srcOrd="9" destOrd="0" presId="urn:microsoft.com/office/officeart/2005/8/layout/list1"/>
    <dgm:cxn modelId="{B3FBD14F-9F96-4621-8ACB-CC7DDC6DAA48}" type="presParOf" srcId="{218D9051-853D-4893-90A6-D39C51AD6B01}" destId="{EC686B26-62C6-4F51-880F-806978A7DFC9}" srcOrd="10" destOrd="0" presId="urn:microsoft.com/office/officeart/2005/8/layout/list1"/>
    <dgm:cxn modelId="{43DAEEF8-107F-49FD-8D54-FBADFE36A71A}" type="presParOf" srcId="{218D9051-853D-4893-90A6-D39C51AD6B01}" destId="{9F103918-83DF-4DF4-86AD-249C9E86E1E5}" srcOrd="11" destOrd="0" presId="urn:microsoft.com/office/officeart/2005/8/layout/list1"/>
    <dgm:cxn modelId="{0CA3C2D6-E1D1-4C0A-9119-61D21D6948D6}" type="presParOf" srcId="{218D9051-853D-4893-90A6-D39C51AD6B01}" destId="{0431C642-2BC8-4BE5-8FF1-EED87C671CE2}" srcOrd="12" destOrd="0" presId="urn:microsoft.com/office/officeart/2005/8/layout/list1"/>
    <dgm:cxn modelId="{A525A273-7F1B-492A-B64B-922CC7202C41}" type="presParOf" srcId="{0431C642-2BC8-4BE5-8FF1-EED87C671CE2}" destId="{C30DFDC6-694A-47F5-949A-A13B43C1FD32}" srcOrd="0" destOrd="0" presId="urn:microsoft.com/office/officeart/2005/8/layout/list1"/>
    <dgm:cxn modelId="{41EA4FC4-4B8A-424F-A711-6DA15C80975A}" type="presParOf" srcId="{0431C642-2BC8-4BE5-8FF1-EED87C671CE2}" destId="{F3BFEA28-F496-4D9C-84D9-F35B08BCD2A8}" srcOrd="1" destOrd="0" presId="urn:microsoft.com/office/officeart/2005/8/layout/list1"/>
    <dgm:cxn modelId="{C4898457-1C19-413C-AB80-26D147573A92}" type="presParOf" srcId="{218D9051-853D-4893-90A6-D39C51AD6B01}" destId="{7A0ADD09-232D-42D8-A171-D48B31793D3C}" srcOrd="13" destOrd="0" presId="urn:microsoft.com/office/officeart/2005/8/layout/list1"/>
    <dgm:cxn modelId="{F7ED6DB1-A7EB-4EC6-9EBC-C764225259A5}" type="presParOf" srcId="{218D9051-853D-4893-90A6-D39C51AD6B01}" destId="{EDEF14EE-92C1-4112-A4A1-F838211D91D4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B49E450-7300-422A-8974-1DCE7C764D14}" type="doc">
      <dgm:prSet loTypeId="urn:microsoft.com/office/officeart/2005/8/layout/list1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6A5293D-AEA5-4A39-8DCC-81AC2B65FDAC}">
      <dgm:prSet custT="1"/>
      <dgm:spPr/>
      <dgm:t>
        <a:bodyPr/>
        <a:lstStyle/>
        <a:p>
          <a:r>
            <a:rPr lang="ru-RU" sz="2000" b="1" dirty="0" smtClean="0">
              <a:solidFill>
                <a:schemeClr val="bg1"/>
              </a:solidFill>
            </a:rPr>
            <a:t>результаты и компетенции выпускников; </a:t>
          </a:r>
        </a:p>
      </dgm:t>
    </dgm:pt>
    <dgm:pt modelId="{5C57B660-9317-4B7B-B4F6-D7388F21A32A}" type="parTrans" cxnId="{35744522-BBC4-4E7B-9A49-B52F118B6213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9862B7AE-1AC2-44F5-B572-A36BC0951E99}" type="sibTrans" cxnId="{35744522-BBC4-4E7B-9A49-B52F118B6213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F792C382-A711-4CBC-AA2D-878939DD24E2}">
      <dgm:prSet custT="1"/>
      <dgm:spPr/>
      <dgm:t>
        <a:bodyPr/>
        <a:lstStyle/>
        <a:p>
          <a:r>
            <a:rPr lang="ru-RU" sz="2000" b="1" dirty="0" smtClean="0">
              <a:solidFill>
                <a:schemeClr val="bg1"/>
              </a:solidFill>
            </a:rPr>
            <a:t>профессиональная сертификация; </a:t>
          </a:r>
        </a:p>
      </dgm:t>
    </dgm:pt>
    <dgm:pt modelId="{F4488A93-732C-43FA-92E3-F489AA60F360}" type="parTrans" cxnId="{0717F7B7-261C-4BC7-831D-6C7847E93E8C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8DA19085-3E48-4A81-B6FC-294616E84BF6}" type="sibTrans" cxnId="{0717F7B7-261C-4BC7-831D-6C7847E93E8C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2E9CD0D0-739A-42E7-974C-5D977DCEE3AC}">
      <dgm:prSet custT="1"/>
      <dgm:spPr/>
      <dgm:t>
        <a:bodyPr/>
        <a:lstStyle/>
        <a:p>
          <a:r>
            <a:rPr lang="ru-RU" sz="2000" b="1" dirty="0" smtClean="0">
              <a:solidFill>
                <a:schemeClr val="bg1"/>
              </a:solidFill>
            </a:rPr>
            <a:t>процедуры аккредитации; </a:t>
          </a:r>
        </a:p>
      </dgm:t>
    </dgm:pt>
    <dgm:pt modelId="{58F4BA5C-961A-4621-8189-F84569FF4AC1}" type="parTrans" cxnId="{0F8BFC15-9B3F-4C0A-A059-D38071CCD7D6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6E561B91-2CFC-49A8-A196-A445E473E8CA}" type="sibTrans" cxnId="{0F8BFC15-9B3F-4C0A-A059-D38071CCD7D6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6F2DC8AA-168B-47A5-82B2-D35F749FB4CE}">
      <dgm:prSet custT="1"/>
      <dgm:spPr/>
      <dgm:t>
        <a:bodyPr/>
        <a:lstStyle/>
        <a:p>
          <a:r>
            <a:rPr lang="ru-RU" sz="2000" b="1" dirty="0" smtClean="0">
              <a:solidFill>
                <a:schemeClr val="bg1"/>
              </a:solidFill>
            </a:rPr>
            <a:t>экзаменационные комиссии</a:t>
          </a:r>
          <a:r>
            <a:rPr lang="ru-RU" sz="1300" b="1" dirty="0" smtClean="0">
              <a:solidFill>
                <a:schemeClr val="bg1"/>
              </a:solidFill>
            </a:rPr>
            <a:t>; </a:t>
          </a:r>
        </a:p>
      </dgm:t>
    </dgm:pt>
    <dgm:pt modelId="{D1A2B60E-E5CF-4D86-B944-675D6661D660}" type="sibTrans" cxnId="{5E55EC6C-6A0D-42FD-9E11-1DB6E8B40BAC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3FB066A5-12ED-4DDB-9F6D-B507C52C07A1}" type="parTrans" cxnId="{5E55EC6C-6A0D-42FD-9E11-1DB6E8B40BAC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B7CB9FC5-CA09-4529-A5E5-D68E13F2A4AE}">
      <dgm:prSet custT="1"/>
      <dgm:spPr/>
      <dgm:t>
        <a:bodyPr/>
        <a:lstStyle/>
        <a:p>
          <a:r>
            <a:rPr lang="ru-RU" sz="2000" b="1" dirty="0" smtClean="0">
              <a:solidFill>
                <a:schemeClr val="bg1"/>
              </a:solidFill>
            </a:rPr>
            <a:t>обеспечение качества.</a:t>
          </a:r>
          <a:endParaRPr lang="ru-RU" sz="2000" dirty="0">
            <a:solidFill>
              <a:schemeClr val="bg1"/>
            </a:solidFill>
          </a:endParaRPr>
        </a:p>
      </dgm:t>
    </dgm:pt>
    <dgm:pt modelId="{95399219-0FE4-4B83-8C53-75279B641C5A}" type="parTrans" cxnId="{3F8A2A06-12C2-4AAC-812B-8BF68B728864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A6D9B8AB-2DF1-4675-9A1E-1BEE53FECE3F}" type="sibTrans" cxnId="{3F8A2A06-12C2-4AAC-812B-8BF68B728864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218D9051-853D-4893-90A6-D39C51AD6B01}" type="pres">
      <dgm:prSet presAssocID="{2B49E450-7300-422A-8974-1DCE7C764D1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E6E0058-B073-4F0F-86DD-6B2B66C6F505}" type="pres">
      <dgm:prSet presAssocID="{96A5293D-AEA5-4A39-8DCC-81AC2B65FDAC}" presName="parentLin" presStyleCnt="0"/>
      <dgm:spPr/>
    </dgm:pt>
    <dgm:pt modelId="{C7F8EFD9-7A1D-4CEA-9E55-65DCE4C64094}" type="pres">
      <dgm:prSet presAssocID="{96A5293D-AEA5-4A39-8DCC-81AC2B65FDAC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D113D7A8-36A1-462D-89BB-94D75E9791EB}" type="pres">
      <dgm:prSet presAssocID="{96A5293D-AEA5-4A39-8DCC-81AC2B65FDAC}" presName="parentText" presStyleLbl="node1" presStyleIdx="0" presStyleCnt="5" custLinFactNeighborX="3093" custLinFactNeighborY="-898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9799A2-336F-4831-A19D-2A5933BF9C0C}" type="pres">
      <dgm:prSet presAssocID="{96A5293D-AEA5-4A39-8DCC-81AC2B65FDAC}" presName="negativeSpace" presStyleCnt="0"/>
      <dgm:spPr/>
    </dgm:pt>
    <dgm:pt modelId="{A5CDD91A-7C42-4BA8-939C-3738675235DA}" type="pres">
      <dgm:prSet presAssocID="{96A5293D-AEA5-4A39-8DCC-81AC2B65FDAC}" presName="childText" presStyleLbl="conFgAcc1" presStyleIdx="0" presStyleCnt="5">
        <dgm:presLayoutVars>
          <dgm:bulletEnabled val="1"/>
        </dgm:presLayoutVars>
      </dgm:prSet>
      <dgm:spPr/>
    </dgm:pt>
    <dgm:pt modelId="{120D498B-7953-4A44-A37F-630B251B4E7C}" type="pres">
      <dgm:prSet presAssocID="{9862B7AE-1AC2-44F5-B572-A36BC0951E99}" presName="spaceBetweenRectangles" presStyleCnt="0"/>
      <dgm:spPr/>
    </dgm:pt>
    <dgm:pt modelId="{49D6D533-FAA1-4B94-BCAF-0EDC848057BF}" type="pres">
      <dgm:prSet presAssocID="{6F2DC8AA-168B-47A5-82B2-D35F749FB4CE}" presName="parentLin" presStyleCnt="0"/>
      <dgm:spPr/>
    </dgm:pt>
    <dgm:pt modelId="{28852DB5-9E10-4446-B60B-1D803ABB733A}" type="pres">
      <dgm:prSet presAssocID="{6F2DC8AA-168B-47A5-82B2-D35F749FB4CE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B30FA1A8-36C0-4146-9676-024155200841}" type="pres">
      <dgm:prSet presAssocID="{6F2DC8AA-168B-47A5-82B2-D35F749FB4CE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2DC3D1-B908-426F-BA60-5C2C5156FE7E}" type="pres">
      <dgm:prSet presAssocID="{6F2DC8AA-168B-47A5-82B2-D35F749FB4CE}" presName="negativeSpace" presStyleCnt="0"/>
      <dgm:spPr/>
    </dgm:pt>
    <dgm:pt modelId="{0C078D60-9E60-4D44-A156-6BE19F468589}" type="pres">
      <dgm:prSet presAssocID="{6F2DC8AA-168B-47A5-82B2-D35F749FB4CE}" presName="childText" presStyleLbl="conFgAcc1" presStyleIdx="1" presStyleCnt="5">
        <dgm:presLayoutVars>
          <dgm:bulletEnabled val="1"/>
        </dgm:presLayoutVars>
      </dgm:prSet>
      <dgm:spPr/>
    </dgm:pt>
    <dgm:pt modelId="{89C94BEA-A8C7-4CF3-949C-91CA29E3A66F}" type="pres">
      <dgm:prSet presAssocID="{D1A2B60E-E5CF-4D86-B944-675D6661D660}" presName="spaceBetweenRectangles" presStyleCnt="0"/>
      <dgm:spPr/>
    </dgm:pt>
    <dgm:pt modelId="{C9ED5B5F-5D85-4943-9BF8-844F0D0DCBEF}" type="pres">
      <dgm:prSet presAssocID="{F792C382-A711-4CBC-AA2D-878939DD24E2}" presName="parentLin" presStyleCnt="0"/>
      <dgm:spPr/>
    </dgm:pt>
    <dgm:pt modelId="{1F5A206D-6F13-4E60-8CD0-D6BCFBFB084E}" type="pres">
      <dgm:prSet presAssocID="{F792C382-A711-4CBC-AA2D-878939DD24E2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EEA8DC10-0FB0-44F8-8D94-0606C646C42D}" type="pres">
      <dgm:prSet presAssocID="{F792C382-A711-4CBC-AA2D-878939DD24E2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E12D45-2340-45E9-95E4-AB60DCF8997C}" type="pres">
      <dgm:prSet presAssocID="{F792C382-A711-4CBC-AA2D-878939DD24E2}" presName="negativeSpace" presStyleCnt="0"/>
      <dgm:spPr/>
    </dgm:pt>
    <dgm:pt modelId="{EC686B26-62C6-4F51-880F-806978A7DFC9}" type="pres">
      <dgm:prSet presAssocID="{F792C382-A711-4CBC-AA2D-878939DD24E2}" presName="childText" presStyleLbl="conFgAcc1" presStyleIdx="2" presStyleCnt="5">
        <dgm:presLayoutVars>
          <dgm:bulletEnabled val="1"/>
        </dgm:presLayoutVars>
      </dgm:prSet>
      <dgm:spPr/>
    </dgm:pt>
    <dgm:pt modelId="{9F103918-83DF-4DF4-86AD-249C9E86E1E5}" type="pres">
      <dgm:prSet presAssocID="{8DA19085-3E48-4A81-B6FC-294616E84BF6}" presName="spaceBetweenRectangles" presStyleCnt="0"/>
      <dgm:spPr/>
    </dgm:pt>
    <dgm:pt modelId="{0431C642-2BC8-4BE5-8FF1-EED87C671CE2}" type="pres">
      <dgm:prSet presAssocID="{2E9CD0D0-739A-42E7-974C-5D977DCEE3AC}" presName="parentLin" presStyleCnt="0"/>
      <dgm:spPr/>
    </dgm:pt>
    <dgm:pt modelId="{C30DFDC6-694A-47F5-949A-A13B43C1FD32}" type="pres">
      <dgm:prSet presAssocID="{2E9CD0D0-739A-42E7-974C-5D977DCEE3AC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F3BFEA28-F496-4D9C-84D9-F35B08BCD2A8}" type="pres">
      <dgm:prSet presAssocID="{2E9CD0D0-739A-42E7-974C-5D977DCEE3AC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0ADD09-232D-42D8-A171-D48B31793D3C}" type="pres">
      <dgm:prSet presAssocID="{2E9CD0D0-739A-42E7-974C-5D977DCEE3AC}" presName="negativeSpace" presStyleCnt="0"/>
      <dgm:spPr/>
    </dgm:pt>
    <dgm:pt modelId="{EDEF14EE-92C1-4112-A4A1-F838211D91D4}" type="pres">
      <dgm:prSet presAssocID="{2E9CD0D0-739A-42E7-974C-5D977DCEE3AC}" presName="childText" presStyleLbl="conFgAcc1" presStyleIdx="3" presStyleCnt="5">
        <dgm:presLayoutVars>
          <dgm:bulletEnabled val="1"/>
        </dgm:presLayoutVars>
      </dgm:prSet>
      <dgm:spPr/>
    </dgm:pt>
    <dgm:pt modelId="{F46ABD67-6A5E-494B-B13B-0967800DF8EB}" type="pres">
      <dgm:prSet presAssocID="{6E561B91-2CFC-49A8-A196-A445E473E8CA}" presName="spaceBetweenRectangles" presStyleCnt="0"/>
      <dgm:spPr/>
    </dgm:pt>
    <dgm:pt modelId="{BFDE03C3-5B5F-4735-A5FC-616C72117DD9}" type="pres">
      <dgm:prSet presAssocID="{B7CB9FC5-CA09-4529-A5E5-D68E13F2A4AE}" presName="parentLin" presStyleCnt="0"/>
      <dgm:spPr/>
    </dgm:pt>
    <dgm:pt modelId="{BB118C0D-9DE5-41B0-8736-9937F0C02DDD}" type="pres">
      <dgm:prSet presAssocID="{B7CB9FC5-CA09-4529-A5E5-D68E13F2A4AE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AE9EE1F7-EF20-4228-98BF-956FD7584068}" type="pres">
      <dgm:prSet presAssocID="{B7CB9FC5-CA09-4529-A5E5-D68E13F2A4AE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B5B945-117B-4A13-8FFD-7CEC68804222}" type="pres">
      <dgm:prSet presAssocID="{B7CB9FC5-CA09-4529-A5E5-D68E13F2A4AE}" presName="negativeSpace" presStyleCnt="0"/>
      <dgm:spPr/>
    </dgm:pt>
    <dgm:pt modelId="{CB689E01-709B-4CCE-9AF2-F5CB3B4CC0C8}" type="pres">
      <dgm:prSet presAssocID="{B7CB9FC5-CA09-4529-A5E5-D68E13F2A4AE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0F8BFC15-9B3F-4C0A-A059-D38071CCD7D6}" srcId="{2B49E450-7300-422A-8974-1DCE7C764D14}" destId="{2E9CD0D0-739A-42E7-974C-5D977DCEE3AC}" srcOrd="3" destOrd="0" parTransId="{58F4BA5C-961A-4621-8189-F84569FF4AC1}" sibTransId="{6E561B91-2CFC-49A8-A196-A445E473E8CA}"/>
    <dgm:cxn modelId="{3A9633B8-EAC6-4684-B8EB-9C3CF8673D66}" type="presOf" srcId="{2B49E450-7300-422A-8974-1DCE7C764D14}" destId="{218D9051-853D-4893-90A6-D39C51AD6B01}" srcOrd="0" destOrd="0" presId="urn:microsoft.com/office/officeart/2005/8/layout/list1"/>
    <dgm:cxn modelId="{4D3E9BCC-F1C2-4085-BE34-00BB6F653E39}" type="presOf" srcId="{2E9CD0D0-739A-42E7-974C-5D977DCEE3AC}" destId="{F3BFEA28-F496-4D9C-84D9-F35B08BCD2A8}" srcOrd="1" destOrd="0" presId="urn:microsoft.com/office/officeart/2005/8/layout/list1"/>
    <dgm:cxn modelId="{642A52E0-0CBC-4312-834F-57F89EB11C35}" type="presOf" srcId="{B7CB9FC5-CA09-4529-A5E5-D68E13F2A4AE}" destId="{AE9EE1F7-EF20-4228-98BF-956FD7584068}" srcOrd="1" destOrd="0" presId="urn:microsoft.com/office/officeart/2005/8/layout/list1"/>
    <dgm:cxn modelId="{7223F9CE-E06C-4EFB-978D-F326531CC889}" type="presOf" srcId="{96A5293D-AEA5-4A39-8DCC-81AC2B65FDAC}" destId="{C7F8EFD9-7A1D-4CEA-9E55-65DCE4C64094}" srcOrd="0" destOrd="0" presId="urn:microsoft.com/office/officeart/2005/8/layout/list1"/>
    <dgm:cxn modelId="{1FE6F424-129C-4185-849B-0FE539CF2561}" type="presOf" srcId="{6F2DC8AA-168B-47A5-82B2-D35F749FB4CE}" destId="{28852DB5-9E10-4446-B60B-1D803ABB733A}" srcOrd="0" destOrd="0" presId="urn:microsoft.com/office/officeart/2005/8/layout/list1"/>
    <dgm:cxn modelId="{8B117ECB-C876-42C6-88B4-BA417AD65AF5}" type="presOf" srcId="{F792C382-A711-4CBC-AA2D-878939DD24E2}" destId="{1F5A206D-6F13-4E60-8CD0-D6BCFBFB084E}" srcOrd="0" destOrd="0" presId="urn:microsoft.com/office/officeart/2005/8/layout/list1"/>
    <dgm:cxn modelId="{8FC47A68-F3DF-4385-8833-D042F3A6DB1A}" type="presOf" srcId="{F792C382-A711-4CBC-AA2D-878939DD24E2}" destId="{EEA8DC10-0FB0-44F8-8D94-0606C646C42D}" srcOrd="1" destOrd="0" presId="urn:microsoft.com/office/officeart/2005/8/layout/list1"/>
    <dgm:cxn modelId="{35744522-BBC4-4E7B-9A49-B52F118B6213}" srcId="{2B49E450-7300-422A-8974-1DCE7C764D14}" destId="{96A5293D-AEA5-4A39-8DCC-81AC2B65FDAC}" srcOrd="0" destOrd="0" parTransId="{5C57B660-9317-4B7B-B4F6-D7388F21A32A}" sibTransId="{9862B7AE-1AC2-44F5-B572-A36BC0951E99}"/>
    <dgm:cxn modelId="{D2E3E4A0-7032-499A-802D-EE436D759116}" type="presOf" srcId="{2E9CD0D0-739A-42E7-974C-5D977DCEE3AC}" destId="{C30DFDC6-694A-47F5-949A-A13B43C1FD32}" srcOrd="0" destOrd="0" presId="urn:microsoft.com/office/officeart/2005/8/layout/list1"/>
    <dgm:cxn modelId="{36AACC2D-67F1-4EE4-8426-5552AB3D2A95}" type="presOf" srcId="{6F2DC8AA-168B-47A5-82B2-D35F749FB4CE}" destId="{B30FA1A8-36C0-4146-9676-024155200841}" srcOrd="1" destOrd="0" presId="urn:microsoft.com/office/officeart/2005/8/layout/list1"/>
    <dgm:cxn modelId="{2223EA28-291E-4A3E-8796-B8EA3964986F}" type="presOf" srcId="{96A5293D-AEA5-4A39-8DCC-81AC2B65FDAC}" destId="{D113D7A8-36A1-462D-89BB-94D75E9791EB}" srcOrd="1" destOrd="0" presId="urn:microsoft.com/office/officeart/2005/8/layout/list1"/>
    <dgm:cxn modelId="{3C8D0F2D-ECFD-48CB-A244-C27B005BB844}" type="presOf" srcId="{B7CB9FC5-CA09-4529-A5E5-D68E13F2A4AE}" destId="{BB118C0D-9DE5-41B0-8736-9937F0C02DDD}" srcOrd="0" destOrd="0" presId="urn:microsoft.com/office/officeart/2005/8/layout/list1"/>
    <dgm:cxn modelId="{3F8A2A06-12C2-4AAC-812B-8BF68B728864}" srcId="{2B49E450-7300-422A-8974-1DCE7C764D14}" destId="{B7CB9FC5-CA09-4529-A5E5-D68E13F2A4AE}" srcOrd="4" destOrd="0" parTransId="{95399219-0FE4-4B83-8C53-75279B641C5A}" sibTransId="{A6D9B8AB-2DF1-4675-9A1E-1BEE53FECE3F}"/>
    <dgm:cxn modelId="{5E55EC6C-6A0D-42FD-9E11-1DB6E8B40BAC}" srcId="{2B49E450-7300-422A-8974-1DCE7C764D14}" destId="{6F2DC8AA-168B-47A5-82B2-D35F749FB4CE}" srcOrd="1" destOrd="0" parTransId="{3FB066A5-12ED-4DDB-9F6D-B507C52C07A1}" sibTransId="{D1A2B60E-E5CF-4D86-B944-675D6661D660}"/>
    <dgm:cxn modelId="{0717F7B7-261C-4BC7-831D-6C7847E93E8C}" srcId="{2B49E450-7300-422A-8974-1DCE7C764D14}" destId="{F792C382-A711-4CBC-AA2D-878939DD24E2}" srcOrd="2" destOrd="0" parTransId="{F4488A93-732C-43FA-92E3-F489AA60F360}" sibTransId="{8DA19085-3E48-4A81-B6FC-294616E84BF6}"/>
    <dgm:cxn modelId="{A2CA0544-3247-4FB9-A499-D17D9EA481E6}" type="presParOf" srcId="{218D9051-853D-4893-90A6-D39C51AD6B01}" destId="{AE6E0058-B073-4F0F-86DD-6B2B66C6F505}" srcOrd="0" destOrd="0" presId="urn:microsoft.com/office/officeart/2005/8/layout/list1"/>
    <dgm:cxn modelId="{AF9ED951-0A30-4CE1-95BC-2066FC421DD0}" type="presParOf" srcId="{AE6E0058-B073-4F0F-86DD-6B2B66C6F505}" destId="{C7F8EFD9-7A1D-4CEA-9E55-65DCE4C64094}" srcOrd="0" destOrd="0" presId="urn:microsoft.com/office/officeart/2005/8/layout/list1"/>
    <dgm:cxn modelId="{D8937E74-6CA3-4CEE-A776-E05D4A97799B}" type="presParOf" srcId="{AE6E0058-B073-4F0F-86DD-6B2B66C6F505}" destId="{D113D7A8-36A1-462D-89BB-94D75E9791EB}" srcOrd="1" destOrd="0" presId="urn:microsoft.com/office/officeart/2005/8/layout/list1"/>
    <dgm:cxn modelId="{95FC60EF-2818-429A-8F2E-4F9A62E148D3}" type="presParOf" srcId="{218D9051-853D-4893-90A6-D39C51AD6B01}" destId="{699799A2-336F-4831-A19D-2A5933BF9C0C}" srcOrd="1" destOrd="0" presId="urn:microsoft.com/office/officeart/2005/8/layout/list1"/>
    <dgm:cxn modelId="{4C5DA4D2-4FC3-4B7F-80B3-F3E55147B50B}" type="presParOf" srcId="{218D9051-853D-4893-90A6-D39C51AD6B01}" destId="{A5CDD91A-7C42-4BA8-939C-3738675235DA}" srcOrd="2" destOrd="0" presId="urn:microsoft.com/office/officeart/2005/8/layout/list1"/>
    <dgm:cxn modelId="{7BFB2AFD-5AB9-4B70-A77F-7DBBFCEE733D}" type="presParOf" srcId="{218D9051-853D-4893-90A6-D39C51AD6B01}" destId="{120D498B-7953-4A44-A37F-630B251B4E7C}" srcOrd="3" destOrd="0" presId="urn:microsoft.com/office/officeart/2005/8/layout/list1"/>
    <dgm:cxn modelId="{E208831E-3A85-44C9-8FC9-FAD42A449D10}" type="presParOf" srcId="{218D9051-853D-4893-90A6-D39C51AD6B01}" destId="{49D6D533-FAA1-4B94-BCAF-0EDC848057BF}" srcOrd="4" destOrd="0" presId="urn:microsoft.com/office/officeart/2005/8/layout/list1"/>
    <dgm:cxn modelId="{661242FF-4CA8-4380-B76F-762517A89505}" type="presParOf" srcId="{49D6D533-FAA1-4B94-BCAF-0EDC848057BF}" destId="{28852DB5-9E10-4446-B60B-1D803ABB733A}" srcOrd="0" destOrd="0" presId="urn:microsoft.com/office/officeart/2005/8/layout/list1"/>
    <dgm:cxn modelId="{C3EF762E-EBD2-40A9-857F-692DD136EDA0}" type="presParOf" srcId="{49D6D533-FAA1-4B94-BCAF-0EDC848057BF}" destId="{B30FA1A8-36C0-4146-9676-024155200841}" srcOrd="1" destOrd="0" presId="urn:microsoft.com/office/officeart/2005/8/layout/list1"/>
    <dgm:cxn modelId="{88D3CBA7-74C2-46EF-B14E-8DDE0465ADF6}" type="presParOf" srcId="{218D9051-853D-4893-90A6-D39C51AD6B01}" destId="{5A2DC3D1-B908-426F-BA60-5C2C5156FE7E}" srcOrd="5" destOrd="0" presId="urn:microsoft.com/office/officeart/2005/8/layout/list1"/>
    <dgm:cxn modelId="{0DA68ADF-6CB4-4A12-861D-6B46716F4322}" type="presParOf" srcId="{218D9051-853D-4893-90A6-D39C51AD6B01}" destId="{0C078D60-9E60-4D44-A156-6BE19F468589}" srcOrd="6" destOrd="0" presId="urn:microsoft.com/office/officeart/2005/8/layout/list1"/>
    <dgm:cxn modelId="{14C528DA-DB7C-4FED-B719-36B0CE9D28A0}" type="presParOf" srcId="{218D9051-853D-4893-90A6-D39C51AD6B01}" destId="{89C94BEA-A8C7-4CF3-949C-91CA29E3A66F}" srcOrd="7" destOrd="0" presId="urn:microsoft.com/office/officeart/2005/8/layout/list1"/>
    <dgm:cxn modelId="{1CA85780-28B2-4071-B18A-6910D0C0D9BF}" type="presParOf" srcId="{218D9051-853D-4893-90A6-D39C51AD6B01}" destId="{C9ED5B5F-5D85-4943-9BF8-844F0D0DCBEF}" srcOrd="8" destOrd="0" presId="urn:microsoft.com/office/officeart/2005/8/layout/list1"/>
    <dgm:cxn modelId="{C8733EEC-477F-4BE0-9742-42B126317F88}" type="presParOf" srcId="{C9ED5B5F-5D85-4943-9BF8-844F0D0DCBEF}" destId="{1F5A206D-6F13-4E60-8CD0-D6BCFBFB084E}" srcOrd="0" destOrd="0" presId="urn:microsoft.com/office/officeart/2005/8/layout/list1"/>
    <dgm:cxn modelId="{F82B55C1-BAC0-48E1-ADD7-1916D134504D}" type="presParOf" srcId="{C9ED5B5F-5D85-4943-9BF8-844F0D0DCBEF}" destId="{EEA8DC10-0FB0-44F8-8D94-0606C646C42D}" srcOrd="1" destOrd="0" presId="urn:microsoft.com/office/officeart/2005/8/layout/list1"/>
    <dgm:cxn modelId="{A8602C58-1027-4D46-A78E-A101280CCAD7}" type="presParOf" srcId="{218D9051-853D-4893-90A6-D39C51AD6B01}" destId="{97E12D45-2340-45E9-95E4-AB60DCF8997C}" srcOrd="9" destOrd="0" presId="urn:microsoft.com/office/officeart/2005/8/layout/list1"/>
    <dgm:cxn modelId="{1DD2E5AB-8E06-418E-BD1C-3566BDA38310}" type="presParOf" srcId="{218D9051-853D-4893-90A6-D39C51AD6B01}" destId="{EC686B26-62C6-4F51-880F-806978A7DFC9}" srcOrd="10" destOrd="0" presId="urn:microsoft.com/office/officeart/2005/8/layout/list1"/>
    <dgm:cxn modelId="{AED44E50-B924-4A42-B7AC-0F6DE44E7E98}" type="presParOf" srcId="{218D9051-853D-4893-90A6-D39C51AD6B01}" destId="{9F103918-83DF-4DF4-86AD-249C9E86E1E5}" srcOrd="11" destOrd="0" presId="urn:microsoft.com/office/officeart/2005/8/layout/list1"/>
    <dgm:cxn modelId="{3D262B2E-07EC-42FB-B67C-1FE082DCAD55}" type="presParOf" srcId="{218D9051-853D-4893-90A6-D39C51AD6B01}" destId="{0431C642-2BC8-4BE5-8FF1-EED87C671CE2}" srcOrd="12" destOrd="0" presId="urn:microsoft.com/office/officeart/2005/8/layout/list1"/>
    <dgm:cxn modelId="{C018B831-BA1A-4720-8E09-77E587CA3E8D}" type="presParOf" srcId="{0431C642-2BC8-4BE5-8FF1-EED87C671CE2}" destId="{C30DFDC6-694A-47F5-949A-A13B43C1FD32}" srcOrd="0" destOrd="0" presId="urn:microsoft.com/office/officeart/2005/8/layout/list1"/>
    <dgm:cxn modelId="{8A80E212-2737-4DAB-A551-78FC80CA1BBB}" type="presParOf" srcId="{0431C642-2BC8-4BE5-8FF1-EED87C671CE2}" destId="{F3BFEA28-F496-4D9C-84D9-F35B08BCD2A8}" srcOrd="1" destOrd="0" presId="urn:microsoft.com/office/officeart/2005/8/layout/list1"/>
    <dgm:cxn modelId="{2A85AE03-B398-4450-A37C-2C74B489BDE0}" type="presParOf" srcId="{218D9051-853D-4893-90A6-D39C51AD6B01}" destId="{7A0ADD09-232D-42D8-A171-D48B31793D3C}" srcOrd="13" destOrd="0" presId="urn:microsoft.com/office/officeart/2005/8/layout/list1"/>
    <dgm:cxn modelId="{65DE6170-42E9-4A4E-8FB4-AC33BCF7A336}" type="presParOf" srcId="{218D9051-853D-4893-90A6-D39C51AD6B01}" destId="{EDEF14EE-92C1-4112-A4A1-F838211D91D4}" srcOrd="14" destOrd="0" presId="urn:microsoft.com/office/officeart/2005/8/layout/list1"/>
    <dgm:cxn modelId="{95F08A41-1327-4F39-B8F1-4EF3EB0A78B6}" type="presParOf" srcId="{218D9051-853D-4893-90A6-D39C51AD6B01}" destId="{F46ABD67-6A5E-494B-B13B-0967800DF8EB}" srcOrd="15" destOrd="0" presId="urn:microsoft.com/office/officeart/2005/8/layout/list1"/>
    <dgm:cxn modelId="{0F5C5BCE-9919-454E-BD6F-250959327622}" type="presParOf" srcId="{218D9051-853D-4893-90A6-D39C51AD6B01}" destId="{BFDE03C3-5B5F-4735-A5FC-616C72117DD9}" srcOrd="16" destOrd="0" presId="urn:microsoft.com/office/officeart/2005/8/layout/list1"/>
    <dgm:cxn modelId="{9ECAD478-D53A-4824-A858-515BF7C01DF1}" type="presParOf" srcId="{BFDE03C3-5B5F-4735-A5FC-616C72117DD9}" destId="{BB118C0D-9DE5-41B0-8736-9937F0C02DDD}" srcOrd="0" destOrd="0" presId="urn:microsoft.com/office/officeart/2005/8/layout/list1"/>
    <dgm:cxn modelId="{85ACB6F5-B963-4F56-9B8C-9FBC7E12658D}" type="presParOf" srcId="{BFDE03C3-5B5F-4735-A5FC-616C72117DD9}" destId="{AE9EE1F7-EF20-4228-98BF-956FD7584068}" srcOrd="1" destOrd="0" presId="urn:microsoft.com/office/officeart/2005/8/layout/list1"/>
    <dgm:cxn modelId="{BA1137EB-AE52-4F63-8D10-6E3D0B44D558}" type="presParOf" srcId="{218D9051-853D-4893-90A6-D39C51AD6B01}" destId="{0CB5B945-117B-4A13-8FFD-7CEC68804222}" srcOrd="17" destOrd="0" presId="urn:microsoft.com/office/officeart/2005/8/layout/list1"/>
    <dgm:cxn modelId="{A7B8D9C2-8C3E-4178-BAE7-7BAABA9A5D27}" type="presParOf" srcId="{218D9051-853D-4893-90A6-D39C51AD6B01}" destId="{CB689E01-709B-4CCE-9AF2-F5CB3B4CC0C8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58480A8-6144-4979-AD10-04BD803A0155}" type="doc">
      <dgm:prSet loTypeId="urn:microsoft.com/office/officeart/2005/8/layout/vList4#1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53196EC-3E9F-444C-A55B-101EF5A3E07B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bg1"/>
              </a:solidFill>
            </a:rPr>
            <a:t>Утрата идентификации устойчивых профессий</a:t>
          </a:r>
          <a:endParaRPr lang="ru-RU" sz="2000" dirty="0">
            <a:solidFill>
              <a:schemeClr val="bg1"/>
            </a:solidFill>
          </a:endParaRPr>
        </a:p>
      </dgm:t>
    </dgm:pt>
    <dgm:pt modelId="{00185681-05E4-4196-A450-3FCB02CD244D}" type="parTrans" cxnId="{EE37CD80-857F-4E63-B029-8DBB0DC42473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3DFB3D2D-17D8-4A0E-A409-491B767CB01E}" type="sibTrans" cxnId="{EE37CD80-857F-4E63-B029-8DBB0DC42473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60731200-E9ED-48DC-AACE-048FC139E555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bg1"/>
              </a:solidFill>
            </a:rPr>
            <a:t>Усиление когнитивных и информационных начал в современном производстве (перекрывают традиционную профессиональную квалификацию)</a:t>
          </a:r>
          <a:endParaRPr lang="ru-RU" sz="2000" dirty="0">
            <a:solidFill>
              <a:schemeClr val="bg1"/>
            </a:solidFill>
          </a:endParaRPr>
        </a:p>
      </dgm:t>
    </dgm:pt>
    <dgm:pt modelId="{BEF6B207-8330-4017-B1F7-E963E8F3A4DE}" type="parTrans" cxnId="{4590C858-E4AB-4F65-8FD2-0095C3BCCEC6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541528E2-4BA8-4958-B415-69229266F1EA}" type="sibTrans" cxnId="{4590C858-E4AB-4F65-8FD2-0095C3BCCEC6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6EFA25FF-DC26-413E-85B8-9EBBD418E1D8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bg1"/>
              </a:solidFill>
            </a:rPr>
            <a:t>Новый этап экономики, новые условия труда, «интеллектуализация» машин…, «</a:t>
          </a:r>
          <a:r>
            <a:rPr lang="ru-RU" sz="2000" b="1" dirty="0" err="1" smtClean="0">
              <a:solidFill>
                <a:schemeClr val="bg1"/>
              </a:solidFill>
            </a:rPr>
            <a:t>дематериализация</a:t>
          </a:r>
          <a:r>
            <a:rPr lang="ru-RU" sz="2000" b="1" dirty="0" smtClean="0">
              <a:solidFill>
                <a:schemeClr val="bg1"/>
              </a:solidFill>
            </a:rPr>
            <a:t>» труда – новые требования к выпускникам</a:t>
          </a:r>
          <a:endParaRPr lang="ru-RU" sz="2000" dirty="0">
            <a:solidFill>
              <a:schemeClr val="bg1"/>
            </a:solidFill>
          </a:endParaRPr>
        </a:p>
      </dgm:t>
    </dgm:pt>
    <dgm:pt modelId="{4B41E254-E8DF-4B4F-8A61-6C29F6C069CC}" type="parTrans" cxnId="{29F4328A-E801-4F65-9873-9B859C9A537A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A6AC0C52-BB0E-4279-B94D-17D71E642CF1}" type="sibTrans" cxnId="{29F4328A-E801-4F65-9873-9B859C9A537A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9ADD563C-6487-40FE-B18E-D86ABA9FA4AD}">
      <dgm:prSet custT="1"/>
      <dgm:spPr/>
      <dgm:t>
        <a:bodyPr/>
        <a:lstStyle/>
        <a:p>
          <a:r>
            <a:rPr lang="ru-RU" sz="2000" b="1" dirty="0" smtClean="0">
              <a:solidFill>
                <a:schemeClr val="bg1"/>
              </a:solidFill>
            </a:rPr>
            <a:t>Возрастание роли системно-организационных качеств (интеллектуальных, моральных, коммуникативных, рефлексии, самоорганизации)</a:t>
          </a:r>
          <a:endParaRPr lang="ru-RU" sz="2000" dirty="0">
            <a:solidFill>
              <a:schemeClr val="bg1"/>
            </a:solidFill>
          </a:endParaRPr>
        </a:p>
      </dgm:t>
    </dgm:pt>
    <dgm:pt modelId="{B16ED963-2AA2-4A43-B944-DD20E3F67E23}" type="parTrans" cxnId="{19DB7EA2-F2FA-4A9F-81F6-FE2D93786A62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0025E760-B64A-4FAA-BCD0-F11D2FBD327B}" type="sibTrans" cxnId="{19DB7EA2-F2FA-4A9F-81F6-FE2D93786A62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75814E0D-A6CA-4491-854D-CB50EC618882}" type="pres">
      <dgm:prSet presAssocID="{358480A8-6144-4979-AD10-04BD803A0155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2B72731-F803-404C-8D74-2BAC453B2738}" type="pres">
      <dgm:prSet presAssocID="{453196EC-3E9F-444C-A55B-101EF5A3E07B}" presName="comp" presStyleCnt="0"/>
      <dgm:spPr/>
    </dgm:pt>
    <dgm:pt modelId="{55D888CA-212F-4413-9D2F-9C185862979B}" type="pres">
      <dgm:prSet presAssocID="{453196EC-3E9F-444C-A55B-101EF5A3E07B}" presName="box" presStyleLbl="node1" presStyleIdx="0" presStyleCnt="4"/>
      <dgm:spPr/>
      <dgm:t>
        <a:bodyPr/>
        <a:lstStyle/>
        <a:p>
          <a:endParaRPr lang="ru-RU"/>
        </a:p>
      </dgm:t>
    </dgm:pt>
    <dgm:pt modelId="{C30A1D42-ACA8-46CB-B356-4A3E32ED2ACB}" type="pres">
      <dgm:prSet presAssocID="{453196EC-3E9F-444C-A55B-101EF5A3E07B}" presName="img" presStyleLbl="fgImgPlace1" presStyleIdx="0" presStyleCnt="4" custScaleX="5568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F2F08D56-B54D-4B9B-A20E-E775E5408664}" type="pres">
      <dgm:prSet presAssocID="{453196EC-3E9F-444C-A55B-101EF5A3E07B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482605-3D24-475C-B1A3-667A575F9D43}" type="pres">
      <dgm:prSet presAssocID="{3DFB3D2D-17D8-4A0E-A409-491B767CB01E}" presName="spacer" presStyleCnt="0"/>
      <dgm:spPr/>
    </dgm:pt>
    <dgm:pt modelId="{2278DC03-D406-4FC6-B26B-5FD364415016}" type="pres">
      <dgm:prSet presAssocID="{60731200-E9ED-48DC-AACE-048FC139E555}" presName="comp" presStyleCnt="0"/>
      <dgm:spPr/>
    </dgm:pt>
    <dgm:pt modelId="{5001590C-03DB-45CE-9EA8-EE653016204D}" type="pres">
      <dgm:prSet presAssocID="{60731200-E9ED-48DC-AACE-048FC139E555}" presName="box" presStyleLbl="node1" presStyleIdx="1" presStyleCnt="4"/>
      <dgm:spPr/>
      <dgm:t>
        <a:bodyPr/>
        <a:lstStyle/>
        <a:p>
          <a:endParaRPr lang="ru-RU"/>
        </a:p>
      </dgm:t>
    </dgm:pt>
    <dgm:pt modelId="{5BB6D0F9-057D-465C-BF2D-2D79380173FD}" type="pres">
      <dgm:prSet presAssocID="{60731200-E9ED-48DC-AACE-048FC139E555}" presName="img" presStyleLbl="fgImgPlace1" presStyleIdx="1" presStyleCnt="4" custScaleX="5568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0FA16186-6BA4-43F3-9D1F-4C28DC04CD3E}" type="pres">
      <dgm:prSet presAssocID="{60731200-E9ED-48DC-AACE-048FC139E555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5FA25B-EC9B-4B9C-9661-266EB178AAF7}" type="pres">
      <dgm:prSet presAssocID="{541528E2-4BA8-4958-B415-69229266F1EA}" presName="spacer" presStyleCnt="0"/>
      <dgm:spPr/>
    </dgm:pt>
    <dgm:pt modelId="{70597C4E-C441-4D51-838D-FEB2A446229B}" type="pres">
      <dgm:prSet presAssocID="{6EFA25FF-DC26-413E-85B8-9EBBD418E1D8}" presName="comp" presStyleCnt="0"/>
      <dgm:spPr/>
    </dgm:pt>
    <dgm:pt modelId="{47256C5C-4A9C-42CD-AD3B-7FE1EF0BA362}" type="pres">
      <dgm:prSet presAssocID="{6EFA25FF-DC26-413E-85B8-9EBBD418E1D8}" presName="box" presStyleLbl="node1" presStyleIdx="2" presStyleCnt="4" custLinFactNeighborX="826" custLinFactNeighborY="3733"/>
      <dgm:spPr/>
      <dgm:t>
        <a:bodyPr/>
        <a:lstStyle/>
        <a:p>
          <a:endParaRPr lang="ru-RU"/>
        </a:p>
      </dgm:t>
    </dgm:pt>
    <dgm:pt modelId="{CCCEFEE5-1684-494E-ADAA-D328A5545260}" type="pres">
      <dgm:prSet presAssocID="{6EFA25FF-DC26-413E-85B8-9EBBD418E1D8}" presName="img" presStyleLbl="fgImgPlace1" presStyleIdx="2" presStyleCnt="4" custScaleX="5568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C863C8F6-B9CC-40AC-82E2-7C152AF6FF78}" type="pres">
      <dgm:prSet presAssocID="{6EFA25FF-DC26-413E-85B8-9EBBD418E1D8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619841-28BB-4B23-842F-7F43B63EC6A5}" type="pres">
      <dgm:prSet presAssocID="{A6AC0C52-BB0E-4279-B94D-17D71E642CF1}" presName="spacer" presStyleCnt="0"/>
      <dgm:spPr/>
    </dgm:pt>
    <dgm:pt modelId="{8F338E60-FAD9-47E4-A206-ECF45465C42E}" type="pres">
      <dgm:prSet presAssocID="{9ADD563C-6487-40FE-B18E-D86ABA9FA4AD}" presName="comp" presStyleCnt="0"/>
      <dgm:spPr/>
    </dgm:pt>
    <dgm:pt modelId="{7E20F061-A250-4C56-AB74-1AD8BAE8FF29}" type="pres">
      <dgm:prSet presAssocID="{9ADD563C-6487-40FE-B18E-D86ABA9FA4AD}" presName="box" presStyleLbl="node1" presStyleIdx="3" presStyleCnt="4"/>
      <dgm:spPr/>
      <dgm:t>
        <a:bodyPr/>
        <a:lstStyle/>
        <a:p>
          <a:endParaRPr lang="ru-RU"/>
        </a:p>
      </dgm:t>
    </dgm:pt>
    <dgm:pt modelId="{EFAF7DFA-5EBB-48B2-ADD3-03A2CC6CD2C2}" type="pres">
      <dgm:prSet presAssocID="{9ADD563C-6487-40FE-B18E-D86ABA9FA4AD}" presName="img" presStyleLbl="fgImgPlace1" presStyleIdx="3" presStyleCnt="4" custScaleX="5568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D90F02E3-4D83-4E12-81B5-66BD932B0414}" type="pres">
      <dgm:prSet presAssocID="{9ADD563C-6487-40FE-B18E-D86ABA9FA4AD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D930952-EFC9-4EC1-B001-6D92B4E4DCAA}" type="presOf" srcId="{60731200-E9ED-48DC-AACE-048FC139E555}" destId="{5001590C-03DB-45CE-9EA8-EE653016204D}" srcOrd="0" destOrd="0" presId="urn:microsoft.com/office/officeart/2005/8/layout/vList4#1"/>
    <dgm:cxn modelId="{47E9E461-A91F-454D-90D8-D83C17D30881}" type="presOf" srcId="{358480A8-6144-4979-AD10-04BD803A0155}" destId="{75814E0D-A6CA-4491-854D-CB50EC618882}" srcOrd="0" destOrd="0" presId="urn:microsoft.com/office/officeart/2005/8/layout/vList4#1"/>
    <dgm:cxn modelId="{EA1809D5-F5EF-4051-808D-A7990B90E130}" type="presOf" srcId="{9ADD563C-6487-40FE-B18E-D86ABA9FA4AD}" destId="{D90F02E3-4D83-4E12-81B5-66BD932B0414}" srcOrd="1" destOrd="0" presId="urn:microsoft.com/office/officeart/2005/8/layout/vList4#1"/>
    <dgm:cxn modelId="{EE37CD80-857F-4E63-B029-8DBB0DC42473}" srcId="{358480A8-6144-4979-AD10-04BD803A0155}" destId="{453196EC-3E9F-444C-A55B-101EF5A3E07B}" srcOrd="0" destOrd="0" parTransId="{00185681-05E4-4196-A450-3FCB02CD244D}" sibTransId="{3DFB3D2D-17D8-4A0E-A409-491B767CB01E}"/>
    <dgm:cxn modelId="{4590C858-E4AB-4F65-8FD2-0095C3BCCEC6}" srcId="{358480A8-6144-4979-AD10-04BD803A0155}" destId="{60731200-E9ED-48DC-AACE-048FC139E555}" srcOrd="1" destOrd="0" parTransId="{BEF6B207-8330-4017-B1F7-E963E8F3A4DE}" sibTransId="{541528E2-4BA8-4958-B415-69229266F1EA}"/>
    <dgm:cxn modelId="{9CB0F264-A33E-4BE2-97D8-F3DA676AB14A}" type="presOf" srcId="{6EFA25FF-DC26-413E-85B8-9EBBD418E1D8}" destId="{C863C8F6-B9CC-40AC-82E2-7C152AF6FF78}" srcOrd="1" destOrd="0" presId="urn:microsoft.com/office/officeart/2005/8/layout/vList4#1"/>
    <dgm:cxn modelId="{19DB7EA2-F2FA-4A9F-81F6-FE2D93786A62}" srcId="{358480A8-6144-4979-AD10-04BD803A0155}" destId="{9ADD563C-6487-40FE-B18E-D86ABA9FA4AD}" srcOrd="3" destOrd="0" parTransId="{B16ED963-2AA2-4A43-B944-DD20E3F67E23}" sibTransId="{0025E760-B64A-4FAA-BCD0-F11D2FBD327B}"/>
    <dgm:cxn modelId="{719AE27B-1C9F-455D-A377-27511796A7A5}" type="presOf" srcId="{60731200-E9ED-48DC-AACE-048FC139E555}" destId="{0FA16186-6BA4-43F3-9D1F-4C28DC04CD3E}" srcOrd="1" destOrd="0" presId="urn:microsoft.com/office/officeart/2005/8/layout/vList4#1"/>
    <dgm:cxn modelId="{43552351-6FBC-47F8-B1A6-6C5501AD77D2}" type="presOf" srcId="{9ADD563C-6487-40FE-B18E-D86ABA9FA4AD}" destId="{7E20F061-A250-4C56-AB74-1AD8BAE8FF29}" srcOrd="0" destOrd="0" presId="urn:microsoft.com/office/officeart/2005/8/layout/vList4#1"/>
    <dgm:cxn modelId="{AFCAF424-C002-4AA3-98F1-5CBA22751B10}" type="presOf" srcId="{453196EC-3E9F-444C-A55B-101EF5A3E07B}" destId="{55D888CA-212F-4413-9D2F-9C185862979B}" srcOrd="0" destOrd="0" presId="urn:microsoft.com/office/officeart/2005/8/layout/vList4#1"/>
    <dgm:cxn modelId="{64E38134-FDAF-4F4D-B671-FC7B7739F0BF}" type="presOf" srcId="{453196EC-3E9F-444C-A55B-101EF5A3E07B}" destId="{F2F08D56-B54D-4B9B-A20E-E775E5408664}" srcOrd="1" destOrd="0" presId="urn:microsoft.com/office/officeart/2005/8/layout/vList4#1"/>
    <dgm:cxn modelId="{5EF8471D-7C9A-484E-896B-B6699B1F2875}" type="presOf" srcId="{6EFA25FF-DC26-413E-85B8-9EBBD418E1D8}" destId="{47256C5C-4A9C-42CD-AD3B-7FE1EF0BA362}" srcOrd="0" destOrd="0" presId="urn:microsoft.com/office/officeart/2005/8/layout/vList4#1"/>
    <dgm:cxn modelId="{29F4328A-E801-4F65-9873-9B859C9A537A}" srcId="{358480A8-6144-4979-AD10-04BD803A0155}" destId="{6EFA25FF-DC26-413E-85B8-9EBBD418E1D8}" srcOrd="2" destOrd="0" parTransId="{4B41E254-E8DF-4B4F-8A61-6C29F6C069CC}" sibTransId="{A6AC0C52-BB0E-4279-B94D-17D71E642CF1}"/>
    <dgm:cxn modelId="{0BCB0EBB-232F-4AE1-895C-F3192EF40EDA}" type="presParOf" srcId="{75814E0D-A6CA-4491-854D-CB50EC618882}" destId="{82B72731-F803-404C-8D74-2BAC453B2738}" srcOrd="0" destOrd="0" presId="urn:microsoft.com/office/officeart/2005/8/layout/vList4#1"/>
    <dgm:cxn modelId="{885F8AAE-FE27-48D4-B832-C5C486B831DE}" type="presParOf" srcId="{82B72731-F803-404C-8D74-2BAC453B2738}" destId="{55D888CA-212F-4413-9D2F-9C185862979B}" srcOrd="0" destOrd="0" presId="urn:microsoft.com/office/officeart/2005/8/layout/vList4#1"/>
    <dgm:cxn modelId="{E9BECA7D-7517-490B-990B-29F0F25710A0}" type="presParOf" srcId="{82B72731-F803-404C-8D74-2BAC453B2738}" destId="{C30A1D42-ACA8-46CB-B356-4A3E32ED2ACB}" srcOrd="1" destOrd="0" presId="urn:microsoft.com/office/officeart/2005/8/layout/vList4#1"/>
    <dgm:cxn modelId="{4FFFF1DC-686D-401E-93CF-59F3892D0175}" type="presParOf" srcId="{82B72731-F803-404C-8D74-2BAC453B2738}" destId="{F2F08D56-B54D-4B9B-A20E-E775E5408664}" srcOrd="2" destOrd="0" presId="urn:microsoft.com/office/officeart/2005/8/layout/vList4#1"/>
    <dgm:cxn modelId="{951B596F-4EE1-4912-BB8C-F5152BB4DD47}" type="presParOf" srcId="{75814E0D-A6CA-4491-854D-CB50EC618882}" destId="{20482605-3D24-475C-B1A3-667A575F9D43}" srcOrd="1" destOrd="0" presId="urn:microsoft.com/office/officeart/2005/8/layout/vList4#1"/>
    <dgm:cxn modelId="{45908B68-2C99-40FE-B8C5-DB4DB2D15F8C}" type="presParOf" srcId="{75814E0D-A6CA-4491-854D-CB50EC618882}" destId="{2278DC03-D406-4FC6-B26B-5FD364415016}" srcOrd="2" destOrd="0" presId="urn:microsoft.com/office/officeart/2005/8/layout/vList4#1"/>
    <dgm:cxn modelId="{88B73AA9-89E8-4780-B243-0579ACF99FB8}" type="presParOf" srcId="{2278DC03-D406-4FC6-B26B-5FD364415016}" destId="{5001590C-03DB-45CE-9EA8-EE653016204D}" srcOrd="0" destOrd="0" presId="urn:microsoft.com/office/officeart/2005/8/layout/vList4#1"/>
    <dgm:cxn modelId="{F70F9CAE-BE54-4162-ABA9-6E68FD30D5F8}" type="presParOf" srcId="{2278DC03-D406-4FC6-B26B-5FD364415016}" destId="{5BB6D0F9-057D-465C-BF2D-2D79380173FD}" srcOrd="1" destOrd="0" presId="urn:microsoft.com/office/officeart/2005/8/layout/vList4#1"/>
    <dgm:cxn modelId="{CE297580-B011-4080-A3B0-6C42801DFE83}" type="presParOf" srcId="{2278DC03-D406-4FC6-B26B-5FD364415016}" destId="{0FA16186-6BA4-43F3-9D1F-4C28DC04CD3E}" srcOrd="2" destOrd="0" presId="urn:microsoft.com/office/officeart/2005/8/layout/vList4#1"/>
    <dgm:cxn modelId="{30031314-347F-4FBA-B4B8-B15408DA6008}" type="presParOf" srcId="{75814E0D-A6CA-4491-854D-CB50EC618882}" destId="{605FA25B-EC9B-4B9C-9661-266EB178AAF7}" srcOrd="3" destOrd="0" presId="urn:microsoft.com/office/officeart/2005/8/layout/vList4#1"/>
    <dgm:cxn modelId="{CEAA24A1-30D1-41FB-9114-EE19AA7927D1}" type="presParOf" srcId="{75814E0D-A6CA-4491-854D-CB50EC618882}" destId="{70597C4E-C441-4D51-838D-FEB2A446229B}" srcOrd="4" destOrd="0" presId="urn:microsoft.com/office/officeart/2005/8/layout/vList4#1"/>
    <dgm:cxn modelId="{36E2DEB9-9452-450E-8142-B8F508C63699}" type="presParOf" srcId="{70597C4E-C441-4D51-838D-FEB2A446229B}" destId="{47256C5C-4A9C-42CD-AD3B-7FE1EF0BA362}" srcOrd="0" destOrd="0" presId="urn:microsoft.com/office/officeart/2005/8/layout/vList4#1"/>
    <dgm:cxn modelId="{8E8CECCB-28C6-4EDD-862A-8449E6F28FF0}" type="presParOf" srcId="{70597C4E-C441-4D51-838D-FEB2A446229B}" destId="{CCCEFEE5-1684-494E-ADAA-D328A5545260}" srcOrd="1" destOrd="0" presId="urn:microsoft.com/office/officeart/2005/8/layout/vList4#1"/>
    <dgm:cxn modelId="{A0FFD385-9AB4-4851-9755-1FF21F41934C}" type="presParOf" srcId="{70597C4E-C441-4D51-838D-FEB2A446229B}" destId="{C863C8F6-B9CC-40AC-82E2-7C152AF6FF78}" srcOrd="2" destOrd="0" presId="urn:microsoft.com/office/officeart/2005/8/layout/vList4#1"/>
    <dgm:cxn modelId="{21E45809-403C-45D8-96AA-BBF01098C358}" type="presParOf" srcId="{75814E0D-A6CA-4491-854D-CB50EC618882}" destId="{E8619841-28BB-4B23-842F-7F43B63EC6A5}" srcOrd="5" destOrd="0" presId="urn:microsoft.com/office/officeart/2005/8/layout/vList4#1"/>
    <dgm:cxn modelId="{D28F6D12-8258-4C04-9C5F-491503F6DD60}" type="presParOf" srcId="{75814E0D-A6CA-4491-854D-CB50EC618882}" destId="{8F338E60-FAD9-47E4-A206-ECF45465C42E}" srcOrd="6" destOrd="0" presId="urn:microsoft.com/office/officeart/2005/8/layout/vList4#1"/>
    <dgm:cxn modelId="{D4553575-AC9D-467D-83E1-DFF42B67EEE6}" type="presParOf" srcId="{8F338E60-FAD9-47E4-A206-ECF45465C42E}" destId="{7E20F061-A250-4C56-AB74-1AD8BAE8FF29}" srcOrd="0" destOrd="0" presId="urn:microsoft.com/office/officeart/2005/8/layout/vList4#1"/>
    <dgm:cxn modelId="{5401F859-152B-44F9-A407-98BF940CA1FB}" type="presParOf" srcId="{8F338E60-FAD9-47E4-A206-ECF45465C42E}" destId="{EFAF7DFA-5EBB-48B2-ADD3-03A2CC6CD2C2}" srcOrd="1" destOrd="0" presId="urn:microsoft.com/office/officeart/2005/8/layout/vList4#1"/>
    <dgm:cxn modelId="{821B2C28-49D5-4FD4-9371-0D1A40928327}" type="presParOf" srcId="{8F338E60-FAD9-47E4-A206-ECF45465C42E}" destId="{D90F02E3-4D83-4E12-81B5-66BD932B0414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3FD0C46-D0CD-4040-B6F0-C460DCC2131D}" type="doc">
      <dgm:prSet loTypeId="urn:microsoft.com/office/officeart/2005/8/layout/list1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0E0F5E-E9F2-4DB2-9F9B-A7ACEC02AE0B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bg1"/>
              </a:solidFill>
            </a:rPr>
            <a:t>Преодоление искусственного разделения, вызываемого предметным структурированием учебных планов</a:t>
          </a:r>
          <a:endParaRPr lang="ru-RU" sz="2400" dirty="0">
            <a:solidFill>
              <a:schemeClr val="bg1"/>
            </a:solidFill>
          </a:endParaRPr>
        </a:p>
      </dgm:t>
    </dgm:pt>
    <dgm:pt modelId="{FDFBC7F8-62EC-4FC8-8276-C6124E47C12E}" type="parTrans" cxnId="{6FA92BC6-F89A-486C-809A-9C4AC436E729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28408EE4-5A0A-4264-B2D8-DC37AB2C51CD}" type="sibTrans" cxnId="{6FA92BC6-F89A-486C-809A-9C4AC436E729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DAB1D912-FD61-4377-A18F-D17474100183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bg1"/>
              </a:solidFill>
            </a:rPr>
            <a:t>Приоритет предметов, направленных на развитие интеллектуальных способностей, ориентирующих на осознание технических, экономических, культурных изменений и разнообразия </a:t>
          </a:r>
          <a:endParaRPr lang="ru-RU" sz="2400" dirty="0">
            <a:solidFill>
              <a:schemeClr val="bg1"/>
            </a:solidFill>
          </a:endParaRPr>
        </a:p>
      </dgm:t>
    </dgm:pt>
    <dgm:pt modelId="{026E3D22-1634-476D-B221-20E5BE901424}" type="parTrans" cxnId="{95FFE7EF-1686-49DC-BFBD-95604642C20C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C5E14517-4CE4-407D-B74A-E067808836E2}" type="sibTrans" cxnId="{95FFE7EF-1686-49DC-BFBD-95604642C20C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5FB388EE-BAC1-4CD2-82D7-A04F5150E23B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bg1"/>
              </a:solidFill>
            </a:rPr>
            <a:t>Востребованность качеств инициативности, предпринимательства, приспособляемости</a:t>
          </a:r>
          <a:endParaRPr lang="ru-RU" sz="2400" dirty="0">
            <a:solidFill>
              <a:schemeClr val="bg1"/>
            </a:solidFill>
          </a:endParaRPr>
        </a:p>
      </dgm:t>
    </dgm:pt>
    <dgm:pt modelId="{0DDC7FA4-C439-4306-A524-EBFACE336D31}" type="parTrans" cxnId="{90EDC25A-F6AA-42AD-81E3-68B52F4720A9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F41F78B5-62FF-4B50-B017-C3D3DF75A497}" type="sibTrans" cxnId="{90EDC25A-F6AA-42AD-81E3-68B52F4720A9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1A960BD9-C71A-4D1D-B748-1FF05DCB4624}" type="pres">
      <dgm:prSet presAssocID="{D3FD0C46-D0CD-4040-B6F0-C460DCC2131D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70D7BCF-B176-4387-81C3-0F09F9938A39}" type="pres">
      <dgm:prSet presAssocID="{680E0F5E-E9F2-4DB2-9F9B-A7ACEC02AE0B}" presName="parentLin" presStyleCnt="0"/>
      <dgm:spPr/>
    </dgm:pt>
    <dgm:pt modelId="{8AE1F69E-6146-4528-B2F4-1B74363A9333}" type="pres">
      <dgm:prSet presAssocID="{680E0F5E-E9F2-4DB2-9F9B-A7ACEC02AE0B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A68DDE71-0B94-41BA-975B-FFF935D716B1}" type="pres">
      <dgm:prSet presAssocID="{680E0F5E-E9F2-4DB2-9F9B-A7ACEC02AE0B}" presName="parentText" presStyleLbl="node1" presStyleIdx="0" presStyleCnt="3" custScaleX="137817" custScaleY="34148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35F193-E225-49F2-8712-C42A704A183C}" type="pres">
      <dgm:prSet presAssocID="{680E0F5E-E9F2-4DB2-9F9B-A7ACEC02AE0B}" presName="negativeSpace" presStyleCnt="0"/>
      <dgm:spPr/>
    </dgm:pt>
    <dgm:pt modelId="{D59C6670-2BB5-49C5-9886-AFE57B5E0CBF}" type="pres">
      <dgm:prSet presAssocID="{680E0F5E-E9F2-4DB2-9F9B-A7ACEC02AE0B}" presName="childText" presStyleLbl="conFgAcc1" presStyleIdx="0" presStyleCnt="3">
        <dgm:presLayoutVars>
          <dgm:bulletEnabled val="1"/>
        </dgm:presLayoutVars>
      </dgm:prSet>
      <dgm:spPr/>
    </dgm:pt>
    <dgm:pt modelId="{ACE78A32-32EE-4050-8482-C16299299C3F}" type="pres">
      <dgm:prSet presAssocID="{28408EE4-5A0A-4264-B2D8-DC37AB2C51CD}" presName="spaceBetweenRectangles" presStyleCnt="0"/>
      <dgm:spPr/>
    </dgm:pt>
    <dgm:pt modelId="{5F46EB22-0166-4033-B88D-B27B2D0720AD}" type="pres">
      <dgm:prSet presAssocID="{DAB1D912-FD61-4377-A18F-D17474100183}" presName="parentLin" presStyleCnt="0"/>
      <dgm:spPr/>
    </dgm:pt>
    <dgm:pt modelId="{A3990174-6C88-450F-8CAB-EC00564041A7}" type="pres">
      <dgm:prSet presAssocID="{DAB1D912-FD61-4377-A18F-D17474100183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F16370E4-D2BA-42B3-9D11-79CF9A071C9A}" type="pres">
      <dgm:prSet presAssocID="{DAB1D912-FD61-4377-A18F-D17474100183}" presName="parentText" presStyleLbl="node1" presStyleIdx="1" presStyleCnt="3" custScaleX="136254" custScaleY="58701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65F416-C94B-4CB7-A4E8-F130A55B1617}" type="pres">
      <dgm:prSet presAssocID="{DAB1D912-FD61-4377-A18F-D17474100183}" presName="negativeSpace" presStyleCnt="0"/>
      <dgm:spPr/>
    </dgm:pt>
    <dgm:pt modelId="{244F7975-E64A-4A01-9372-EE74B95E1EAF}" type="pres">
      <dgm:prSet presAssocID="{DAB1D912-FD61-4377-A18F-D17474100183}" presName="childText" presStyleLbl="conFgAcc1" presStyleIdx="1" presStyleCnt="3">
        <dgm:presLayoutVars>
          <dgm:bulletEnabled val="1"/>
        </dgm:presLayoutVars>
      </dgm:prSet>
      <dgm:spPr/>
    </dgm:pt>
    <dgm:pt modelId="{2827387B-9DE4-4BAA-AAD0-759391FA99B2}" type="pres">
      <dgm:prSet presAssocID="{C5E14517-4CE4-407D-B74A-E067808836E2}" presName="spaceBetweenRectangles" presStyleCnt="0"/>
      <dgm:spPr/>
    </dgm:pt>
    <dgm:pt modelId="{8F92F987-DB81-465D-8BD1-E1C33C2E6846}" type="pres">
      <dgm:prSet presAssocID="{5FB388EE-BAC1-4CD2-82D7-A04F5150E23B}" presName="parentLin" presStyleCnt="0"/>
      <dgm:spPr/>
    </dgm:pt>
    <dgm:pt modelId="{EF8E53BE-3CB1-4FDE-A2E6-CD2764713E84}" type="pres">
      <dgm:prSet presAssocID="{5FB388EE-BAC1-4CD2-82D7-A04F5150E23B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BB4099F6-A891-476F-94BD-2E9442245C44}" type="pres">
      <dgm:prSet presAssocID="{5FB388EE-BAC1-4CD2-82D7-A04F5150E23B}" presName="parentText" presStyleLbl="node1" presStyleIdx="2" presStyleCnt="3" custScaleX="142543" custScaleY="51429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653AFB-C949-4D90-A13A-882CA83AE3E3}" type="pres">
      <dgm:prSet presAssocID="{5FB388EE-BAC1-4CD2-82D7-A04F5150E23B}" presName="negativeSpace" presStyleCnt="0"/>
      <dgm:spPr/>
    </dgm:pt>
    <dgm:pt modelId="{7C0EE0F4-829C-44D8-AEC9-6958A1916B8D}" type="pres">
      <dgm:prSet presAssocID="{5FB388EE-BAC1-4CD2-82D7-A04F5150E23B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CD9E816B-709B-49A8-AD0D-79EC83CA3D2A}" type="presOf" srcId="{DAB1D912-FD61-4377-A18F-D17474100183}" destId="{F16370E4-D2BA-42B3-9D11-79CF9A071C9A}" srcOrd="1" destOrd="0" presId="urn:microsoft.com/office/officeart/2005/8/layout/list1"/>
    <dgm:cxn modelId="{2329129D-1DFC-4F9A-A3CE-4D45E5B4EB34}" type="presOf" srcId="{D3FD0C46-D0CD-4040-B6F0-C460DCC2131D}" destId="{1A960BD9-C71A-4D1D-B748-1FF05DCB4624}" srcOrd="0" destOrd="0" presId="urn:microsoft.com/office/officeart/2005/8/layout/list1"/>
    <dgm:cxn modelId="{AA46B54F-8D4C-42C6-A567-27B4151C8FDB}" type="presOf" srcId="{5FB388EE-BAC1-4CD2-82D7-A04F5150E23B}" destId="{BB4099F6-A891-476F-94BD-2E9442245C44}" srcOrd="1" destOrd="0" presId="urn:microsoft.com/office/officeart/2005/8/layout/list1"/>
    <dgm:cxn modelId="{90EDC25A-F6AA-42AD-81E3-68B52F4720A9}" srcId="{D3FD0C46-D0CD-4040-B6F0-C460DCC2131D}" destId="{5FB388EE-BAC1-4CD2-82D7-A04F5150E23B}" srcOrd="2" destOrd="0" parTransId="{0DDC7FA4-C439-4306-A524-EBFACE336D31}" sibTransId="{F41F78B5-62FF-4B50-B017-C3D3DF75A497}"/>
    <dgm:cxn modelId="{C7AE2838-4CBF-4FB7-8AC9-EBE86D97E1E0}" type="presOf" srcId="{DAB1D912-FD61-4377-A18F-D17474100183}" destId="{A3990174-6C88-450F-8CAB-EC00564041A7}" srcOrd="0" destOrd="0" presId="urn:microsoft.com/office/officeart/2005/8/layout/list1"/>
    <dgm:cxn modelId="{3E0A8007-C343-48E5-AD10-89B1B5A6D50B}" type="presOf" srcId="{680E0F5E-E9F2-4DB2-9F9B-A7ACEC02AE0B}" destId="{8AE1F69E-6146-4528-B2F4-1B74363A9333}" srcOrd="0" destOrd="0" presId="urn:microsoft.com/office/officeart/2005/8/layout/list1"/>
    <dgm:cxn modelId="{6FA92BC6-F89A-486C-809A-9C4AC436E729}" srcId="{D3FD0C46-D0CD-4040-B6F0-C460DCC2131D}" destId="{680E0F5E-E9F2-4DB2-9F9B-A7ACEC02AE0B}" srcOrd="0" destOrd="0" parTransId="{FDFBC7F8-62EC-4FC8-8276-C6124E47C12E}" sibTransId="{28408EE4-5A0A-4264-B2D8-DC37AB2C51CD}"/>
    <dgm:cxn modelId="{452D2D6B-BFFF-4089-AAEB-6A6E4FBCBCDB}" type="presOf" srcId="{5FB388EE-BAC1-4CD2-82D7-A04F5150E23B}" destId="{EF8E53BE-3CB1-4FDE-A2E6-CD2764713E84}" srcOrd="0" destOrd="0" presId="urn:microsoft.com/office/officeart/2005/8/layout/list1"/>
    <dgm:cxn modelId="{95FFE7EF-1686-49DC-BFBD-95604642C20C}" srcId="{D3FD0C46-D0CD-4040-B6F0-C460DCC2131D}" destId="{DAB1D912-FD61-4377-A18F-D17474100183}" srcOrd="1" destOrd="0" parTransId="{026E3D22-1634-476D-B221-20E5BE901424}" sibTransId="{C5E14517-4CE4-407D-B74A-E067808836E2}"/>
    <dgm:cxn modelId="{3B6A2170-A2FD-4B6C-87B0-2748E5625A55}" type="presOf" srcId="{680E0F5E-E9F2-4DB2-9F9B-A7ACEC02AE0B}" destId="{A68DDE71-0B94-41BA-975B-FFF935D716B1}" srcOrd="1" destOrd="0" presId="urn:microsoft.com/office/officeart/2005/8/layout/list1"/>
    <dgm:cxn modelId="{FE44AC0B-4D8F-49C1-9CBC-C0C758C754C7}" type="presParOf" srcId="{1A960BD9-C71A-4D1D-B748-1FF05DCB4624}" destId="{F70D7BCF-B176-4387-81C3-0F09F9938A39}" srcOrd="0" destOrd="0" presId="urn:microsoft.com/office/officeart/2005/8/layout/list1"/>
    <dgm:cxn modelId="{579F335C-B142-4EAA-B6C4-70D01F405ECA}" type="presParOf" srcId="{F70D7BCF-B176-4387-81C3-0F09F9938A39}" destId="{8AE1F69E-6146-4528-B2F4-1B74363A9333}" srcOrd="0" destOrd="0" presId="urn:microsoft.com/office/officeart/2005/8/layout/list1"/>
    <dgm:cxn modelId="{FA9E8FC7-759D-4E11-918C-31AE675AA5E8}" type="presParOf" srcId="{F70D7BCF-B176-4387-81C3-0F09F9938A39}" destId="{A68DDE71-0B94-41BA-975B-FFF935D716B1}" srcOrd="1" destOrd="0" presId="urn:microsoft.com/office/officeart/2005/8/layout/list1"/>
    <dgm:cxn modelId="{C8A669CD-AF2D-471F-8BD4-EB0ADB5F6EFE}" type="presParOf" srcId="{1A960BD9-C71A-4D1D-B748-1FF05DCB4624}" destId="{5835F193-E225-49F2-8712-C42A704A183C}" srcOrd="1" destOrd="0" presId="urn:microsoft.com/office/officeart/2005/8/layout/list1"/>
    <dgm:cxn modelId="{C85AE136-3179-44A5-B744-7D9C6AB0E1DA}" type="presParOf" srcId="{1A960BD9-C71A-4D1D-B748-1FF05DCB4624}" destId="{D59C6670-2BB5-49C5-9886-AFE57B5E0CBF}" srcOrd="2" destOrd="0" presId="urn:microsoft.com/office/officeart/2005/8/layout/list1"/>
    <dgm:cxn modelId="{5253AE18-E246-4C82-ADA9-000DAB648BF5}" type="presParOf" srcId="{1A960BD9-C71A-4D1D-B748-1FF05DCB4624}" destId="{ACE78A32-32EE-4050-8482-C16299299C3F}" srcOrd="3" destOrd="0" presId="urn:microsoft.com/office/officeart/2005/8/layout/list1"/>
    <dgm:cxn modelId="{7025BB57-19D4-4C1C-8157-6FB98A54F71F}" type="presParOf" srcId="{1A960BD9-C71A-4D1D-B748-1FF05DCB4624}" destId="{5F46EB22-0166-4033-B88D-B27B2D0720AD}" srcOrd="4" destOrd="0" presId="urn:microsoft.com/office/officeart/2005/8/layout/list1"/>
    <dgm:cxn modelId="{F3EE75B4-1C4B-42B4-AAED-532EF9E7E41E}" type="presParOf" srcId="{5F46EB22-0166-4033-B88D-B27B2D0720AD}" destId="{A3990174-6C88-450F-8CAB-EC00564041A7}" srcOrd="0" destOrd="0" presId="urn:microsoft.com/office/officeart/2005/8/layout/list1"/>
    <dgm:cxn modelId="{0D05E8E2-D3C4-4C1E-B220-9573AD0E0FF0}" type="presParOf" srcId="{5F46EB22-0166-4033-B88D-B27B2D0720AD}" destId="{F16370E4-D2BA-42B3-9D11-79CF9A071C9A}" srcOrd="1" destOrd="0" presId="urn:microsoft.com/office/officeart/2005/8/layout/list1"/>
    <dgm:cxn modelId="{8337C8C4-DE1A-4441-A7DB-43A5F14896FA}" type="presParOf" srcId="{1A960BD9-C71A-4D1D-B748-1FF05DCB4624}" destId="{9E65F416-C94B-4CB7-A4E8-F130A55B1617}" srcOrd="5" destOrd="0" presId="urn:microsoft.com/office/officeart/2005/8/layout/list1"/>
    <dgm:cxn modelId="{B0C5A583-84CA-4D28-81E1-E0F138ACC13C}" type="presParOf" srcId="{1A960BD9-C71A-4D1D-B748-1FF05DCB4624}" destId="{244F7975-E64A-4A01-9372-EE74B95E1EAF}" srcOrd="6" destOrd="0" presId="urn:microsoft.com/office/officeart/2005/8/layout/list1"/>
    <dgm:cxn modelId="{9F97B2BA-05AF-4CDC-9601-48C4707BF30C}" type="presParOf" srcId="{1A960BD9-C71A-4D1D-B748-1FF05DCB4624}" destId="{2827387B-9DE4-4BAA-AAD0-759391FA99B2}" srcOrd="7" destOrd="0" presId="urn:microsoft.com/office/officeart/2005/8/layout/list1"/>
    <dgm:cxn modelId="{065A13C1-01D2-4B9E-96A7-4EA5C840B312}" type="presParOf" srcId="{1A960BD9-C71A-4D1D-B748-1FF05DCB4624}" destId="{8F92F987-DB81-465D-8BD1-E1C33C2E6846}" srcOrd="8" destOrd="0" presId="urn:microsoft.com/office/officeart/2005/8/layout/list1"/>
    <dgm:cxn modelId="{86375F6D-BFAF-421B-B893-1114BE6F9944}" type="presParOf" srcId="{8F92F987-DB81-465D-8BD1-E1C33C2E6846}" destId="{EF8E53BE-3CB1-4FDE-A2E6-CD2764713E84}" srcOrd="0" destOrd="0" presId="urn:microsoft.com/office/officeart/2005/8/layout/list1"/>
    <dgm:cxn modelId="{E64B8CEA-7709-4E40-B7C1-32C18ABA6C9B}" type="presParOf" srcId="{8F92F987-DB81-465D-8BD1-E1C33C2E6846}" destId="{BB4099F6-A891-476F-94BD-2E9442245C44}" srcOrd="1" destOrd="0" presId="urn:microsoft.com/office/officeart/2005/8/layout/list1"/>
    <dgm:cxn modelId="{599A880C-98E3-4920-A40B-6066976BABEF}" type="presParOf" srcId="{1A960BD9-C71A-4D1D-B748-1FF05DCB4624}" destId="{6D653AFB-C949-4D90-A13A-882CA83AE3E3}" srcOrd="9" destOrd="0" presId="urn:microsoft.com/office/officeart/2005/8/layout/list1"/>
    <dgm:cxn modelId="{7042DD17-7671-42C5-81D2-A7A5793B2CFF}" type="presParOf" srcId="{1A960BD9-C71A-4D1D-B748-1FF05DCB4624}" destId="{7C0EE0F4-829C-44D8-AEC9-6958A1916B8D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2487176-E3E7-4B91-9BF2-ABF5D6E2AA00}" type="doc">
      <dgm:prSet loTypeId="urn:microsoft.com/office/officeart/2005/8/layout/lProcess3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5D5851E-E7F1-427C-AA39-486EA0730867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bg1"/>
              </a:solidFill>
            </a:rPr>
            <a:t>СУЩНОСТЬ </a:t>
          </a:r>
          <a:r>
            <a:rPr lang="ru-RU" sz="1600" b="1" dirty="0" smtClean="0">
              <a:solidFill>
                <a:schemeClr val="bg1"/>
              </a:solidFill>
            </a:rPr>
            <a:t>БОЛОНСКОГО</a:t>
          </a:r>
          <a:r>
            <a:rPr lang="ru-RU" sz="1800" b="1" dirty="0" smtClean="0">
              <a:solidFill>
                <a:schemeClr val="bg1"/>
              </a:solidFill>
            </a:rPr>
            <a:t> ПРОЦЕССА: </a:t>
          </a:r>
          <a:endParaRPr lang="ru-RU" sz="1800" dirty="0">
            <a:solidFill>
              <a:schemeClr val="bg1"/>
            </a:solidFill>
          </a:endParaRPr>
        </a:p>
      </dgm:t>
    </dgm:pt>
    <dgm:pt modelId="{3CBD36A2-24E0-42C2-BAEB-2EFF794C7451}" type="parTrans" cxnId="{197381BB-4FDB-4652-AA40-EC0BECA3A6E4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A37F9F3-27C8-42DA-ACB4-EA2ADC2D263D}" type="sibTrans" cxnId="{197381BB-4FDB-4652-AA40-EC0BECA3A6E4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D4EF8ABA-6C39-40D8-B097-18B27D67420D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</a:rPr>
            <a:t>структурная реформа европейской</a:t>
          </a:r>
          <a:br>
            <a:rPr lang="ru-RU" sz="1800" b="1" dirty="0" smtClean="0">
              <a:solidFill>
                <a:schemeClr val="tx1"/>
              </a:solidFill>
            </a:rPr>
          </a:br>
          <a:r>
            <a:rPr lang="ru-RU" sz="1800" b="1" dirty="0" smtClean="0">
              <a:solidFill>
                <a:schemeClr val="tx1"/>
              </a:solidFill>
            </a:rPr>
            <a:t>и национальных систем ВО</a:t>
          </a:r>
          <a:endParaRPr lang="ru-RU" sz="1800" dirty="0">
            <a:solidFill>
              <a:schemeClr val="tx1"/>
            </a:solidFill>
          </a:endParaRPr>
        </a:p>
      </dgm:t>
    </dgm:pt>
    <dgm:pt modelId="{80EF5A0C-84CB-46D8-9D30-D08152E6FC55}" type="parTrans" cxnId="{F17C4EF4-0B11-446A-8845-5D22FE4A0E2F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80368704-CF22-48EA-9ADF-01AC9DA0ACDF}" type="sibTrans" cxnId="{F17C4EF4-0B11-446A-8845-5D22FE4A0E2F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3D9D67CA-ACF2-44FF-A4F4-0DA392AACA31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bg1"/>
              </a:solidFill>
            </a:rPr>
            <a:t>БОЛОНСКИЙ ПРОЦЕСС КАК </a:t>
          </a:r>
          <a:endParaRPr lang="ru-RU" sz="1400" dirty="0">
            <a:solidFill>
              <a:schemeClr val="bg1"/>
            </a:solidFill>
          </a:endParaRPr>
        </a:p>
      </dgm:t>
    </dgm:pt>
    <dgm:pt modelId="{3EB900BC-C2AF-49FB-9E3C-A3A0740AEF36}" type="parTrans" cxnId="{508D625B-0439-4D68-BC09-FCB8FD7EA6D8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DEAD8A98-8641-4D19-9278-AA7A01D1076C}" type="sibTrans" cxnId="{508D625B-0439-4D68-BC09-FCB8FD7EA6D8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E5751F88-6698-487D-AC02-2F673E93906C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tx1"/>
              </a:solidFill>
            </a:rPr>
            <a:t>общесистемная реформа общеевропейского уровня</a:t>
          </a:r>
          <a:endParaRPr lang="ru-RU" sz="1400" dirty="0">
            <a:solidFill>
              <a:schemeClr val="tx1"/>
            </a:solidFill>
          </a:endParaRPr>
        </a:p>
      </dgm:t>
    </dgm:pt>
    <dgm:pt modelId="{AB8C23AD-EFCE-4CB1-90D0-6A68A3AAB6F3}" type="parTrans" cxnId="{7AB47F3E-2F49-436A-B97D-C239E43A75DA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35A95AEA-C77C-4844-A4E2-1263FFC73720}" type="sibTrans" cxnId="{7AB47F3E-2F49-436A-B97D-C239E43A75DA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BCBAA2F8-07DD-42E9-B90A-490D4A74AC39}">
      <dgm:prSet phldrT="[Текст]"/>
      <dgm:spPr/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ЦЕЛИ</a:t>
          </a:r>
          <a:r>
            <a:rPr lang="ru-RU" dirty="0" smtClean="0">
              <a:solidFill>
                <a:schemeClr val="bg1"/>
              </a:solidFill>
            </a:rPr>
            <a:t> </a:t>
          </a:r>
          <a:r>
            <a:rPr lang="ru-RU" b="1" dirty="0" smtClean="0">
              <a:solidFill>
                <a:schemeClr val="bg1"/>
              </a:solidFill>
            </a:rPr>
            <a:t>БОЛОНСКОГО ПРОЦЕССА: </a:t>
          </a:r>
          <a:endParaRPr lang="ru-RU" dirty="0">
            <a:solidFill>
              <a:schemeClr val="bg1"/>
            </a:solidFill>
          </a:endParaRPr>
        </a:p>
      </dgm:t>
    </dgm:pt>
    <dgm:pt modelId="{89F6A34D-741B-43AF-BCA1-41E244D81F15}" type="parTrans" cxnId="{7C041EE1-1CB2-4F0B-8908-9B5111884DA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CC3A8372-D48D-40F4-85DB-77F9ADF437A4}" type="sibTrans" cxnId="{7C041EE1-1CB2-4F0B-8908-9B5111884DA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2270B2B-F1B6-4CBB-8C3F-2301791B4BF8}">
      <dgm:prSet phldrT="[Текст]" custT="1"/>
      <dgm:spPr/>
      <dgm:t>
        <a:bodyPr/>
        <a:lstStyle/>
        <a:p>
          <a:r>
            <a:rPr lang="ru-RU" sz="1600" b="1" dirty="0" smtClean="0">
              <a:solidFill>
                <a:schemeClr val="tx1"/>
              </a:solidFill>
            </a:rPr>
            <a:t>Мобильность</a:t>
          </a:r>
          <a:endParaRPr lang="ru-RU" sz="1600" dirty="0">
            <a:solidFill>
              <a:schemeClr val="tx1"/>
            </a:solidFill>
          </a:endParaRPr>
        </a:p>
      </dgm:t>
    </dgm:pt>
    <dgm:pt modelId="{0592442D-7324-4B0B-AF15-3A825573ED40}" type="parTrans" cxnId="{3BBD03CF-1E64-4E73-8238-0250A8DA3C1A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213CACEC-370A-4354-AEED-D1B08F2F76F8}" type="sibTrans" cxnId="{3BBD03CF-1E64-4E73-8238-0250A8DA3C1A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E21B880F-F9CB-4A95-99FB-4AE0F2965D11}">
      <dgm:prSet custT="1"/>
      <dgm:spPr/>
      <dgm:t>
        <a:bodyPr/>
        <a:lstStyle/>
        <a:p>
          <a:r>
            <a:rPr lang="ru-RU" sz="1400" b="1" dirty="0" smtClean="0">
              <a:solidFill>
                <a:schemeClr val="tx1"/>
              </a:solidFill>
            </a:rPr>
            <a:t>общесистемная реформа</a:t>
          </a:r>
          <a:r>
            <a:rPr lang="ru-RU" sz="900" b="1" dirty="0" smtClean="0">
              <a:solidFill>
                <a:schemeClr val="tx1"/>
              </a:solidFill>
            </a:rPr>
            <a:t/>
          </a:r>
          <a:br>
            <a:rPr lang="ru-RU" sz="900" b="1" dirty="0" smtClean="0">
              <a:solidFill>
                <a:schemeClr val="tx1"/>
              </a:solidFill>
            </a:rPr>
          </a:br>
          <a:endParaRPr lang="ru-RU" sz="900" dirty="0">
            <a:solidFill>
              <a:schemeClr val="tx1"/>
            </a:solidFill>
          </a:endParaRPr>
        </a:p>
      </dgm:t>
    </dgm:pt>
    <dgm:pt modelId="{ADFF6980-33A7-41A8-8D07-0385AD5BCB0D}" type="parTrans" cxnId="{9AA81A9D-F5E9-4C9A-9B38-66F0C1B5E592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90B868F9-B415-4190-A905-FFAAF384CB42}" type="sibTrans" cxnId="{9AA81A9D-F5E9-4C9A-9B38-66F0C1B5E592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C9A0ADF8-949B-4DF8-8DBE-E4D230D47DFB}">
      <dgm:prSet custT="1"/>
      <dgm:spPr/>
      <dgm:t>
        <a:bodyPr/>
        <a:lstStyle/>
        <a:p>
          <a:r>
            <a:rPr lang="ru-RU" sz="1400" b="1" dirty="0" smtClean="0">
              <a:solidFill>
                <a:schemeClr val="tx1"/>
              </a:solidFill>
            </a:rPr>
            <a:t>на национальном уровне</a:t>
          </a:r>
          <a:endParaRPr lang="ru-RU" sz="1400" dirty="0">
            <a:solidFill>
              <a:schemeClr val="tx1"/>
            </a:solidFill>
          </a:endParaRPr>
        </a:p>
      </dgm:t>
    </dgm:pt>
    <dgm:pt modelId="{A4652267-930C-4CDD-B1E8-E00748461DA5}" type="parTrans" cxnId="{7DEA4BC5-BCA1-4811-9EBE-F03A299910B9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755859F1-49F3-483F-8252-54428B3AB640}" type="sibTrans" cxnId="{7DEA4BC5-BCA1-4811-9EBE-F03A299910B9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CD1AAF0E-2CB9-4FE1-A559-BDEFAB98219F}">
      <dgm:prSet custT="1"/>
      <dgm:spPr/>
      <dgm:t>
        <a:bodyPr/>
        <a:lstStyle/>
        <a:p>
          <a:r>
            <a:rPr lang="ru-RU" sz="1400" b="1" dirty="0" smtClean="0">
              <a:solidFill>
                <a:schemeClr val="tx1"/>
              </a:solidFill>
            </a:rPr>
            <a:t>общесистемная реформа на институциональном уровне</a:t>
          </a:r>
          <a:endParaRPr lang="ru-RU" sz="1400" dirty="0">
            <a:solidFill>
              <a:schemeClr val="tx1"/>
            </a:solidFill>
          </a:endParaRPr>
        </a:p>
      </dgm:t>
    </dgm:pt>
    <dgm:pt modelId="{CC6C151E-B9C8-4D2F-BFBE-F198382AB4C3}" type="parTrans" cxnId="{06A04A1A-5334-4A0E-B819-8A265ECF282B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8052CF16-1EED-4561-BCBD-A9F75CF990E0}" type="sibTrans" cxnId="{06A04A1A-5334-4A0E-B819-8A265ECF282B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871D0411-2F4C-4ABB-AD6C-4ABB22C405FD}">
      <dgm:prSet custT="1"/>
      <dgm:spPr/>
      <dgm:t>
        <a:bodyPr/>
        <a:lstStyle/>
        <a:p>
          <a:r>
            <a:rPr lang="ru-RU" sz="1600" b="1" dirty="0" smtClean="0">
              <a:solidFill>
                <a:schemeClr val="tx1"/>
              </a:solidFill>
            </a:rPr>
            <a:t>Трудоустройство</a:t>
          </a:r>
          <a:endParaRPr lang="ru-RU" sz="1600" dirty="0">
            <a:solidFill>
              <a:schemeClr val="tx1"/>
            </a:solidFill>
          </a:endParaRPr>
        </a:p>
      </dgm:t>
    </dgm:pt>
    <dgm:pt modelId="{20A98586-0F40-4EB9-867D-ECC22978F213}" type="parTrans" cxnId="{704D1F2C-6BC8-4895-B8A7-CD723697F181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4532075D-07F3-4140-84E3-663CEEF4C6F3}" type="sibTrans" cxnId="{704D1F2C-6BC8-4895-B8A7-CD723697F181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5D09EE15-2D66-470F-A179-5B6CD9544DEE}">
      <dgm:prSet custT="1"/>
      <dgm:spPr/>
      <dgm:t>
        <a:bodyPr/>
        <a:lstStyle/>
        <a:p>
          <a:r>
            <a:rPr lang="ru-RU" sz="1400" b="1" dirty="0" smtClean="0">
              <a:solidFill>
                <a:schemeClr val="tx1"/>
              </a:solidFill>
            </a:rPr>
            <a:t>Конкурентоспособность Европейского пространства ВО (ЕПВО)</a:t>
          </a:r>
          <a:endParaRPr lang="ru-RU" sz="1400" dirty="0">
            <a:solidFill>
              <a:schemeClr val="tx1"/>
            </a:solidFill>
          </a:endParaRPr>
        </a:p>
      </dgm:t>
    </dgm:pt>
    <dgm:pt modelId="{ECDE0566-CBF1-47F5-B0D3-21408FF2711C}" type="parTrans" cxnId="{0B533939-1F9C-49F6-B17F-7CABD33D2507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09F826C-6FE5-4979-9F23-130124A35FE5}" type="sibTrans" cxnId="{0B533939-1F9C-49F6-B17F-7CABD33D2507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7684AD1F-C717-4EEA-BBDA-AA05F93527D0}" type="pres">
      <dgm:prSet presAssocID="{82487176-E3E7-4B91-9BF2-ABF5D6E2AA00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564CB66-340E-4966-894C-62DF74AC4E2F}" type="pres">
      <dgm:prSet presAssocID="{35D5851E-E7F1-427C-AA39-486EA0730867}" presName="horFlow" presStyleCnt="0"/>
      <dgm:spPr/>
    </dgm:pt>
    <dgm:pt modelId="{6EBDEE4A-F1A9-4319-A450-384D2338FD4F}" type="pres">
      <dgm:prSet presAssocID="{35D5851E-E7F1-427C-AA39-486EA0730867}" presName="bigChev" presStyleLbl="node1" presStyleIdx="0" presStyleCnt="3" custScaleX="147304" custScaleY="223520" custLinFactX="32782" custLinFactNeighborX="100000" custLinFactNeighborY="-73308"/>
      <dgm:spPr/>
      <dgm:t>
        <a:bodyPr/>
        <a:lstStyle/>
        <a:p>
          <a:endParaRPr lang="ru-RU"/>
        </a:p>
      </dgm:t>
    </dgm:pt>
    <dgm:pt modelId="{E32EEB83-9AD7-41C4-AF83-0D1FCDE42152}" type="pres">
      <dgm:prSet presAssocID="{80EF5A0C-84CB-46D8-9D30-D08152E6FC55}" presName="parTrans" presStyleCnt="0"/>
      <dgm:spPr/>
    </dgm:pt>
    <dgm:pt modelId="{B423C1D2-30DF-461E-A93C-485BC308FA71}" type="pres">
      <dgm:prSet presAssocID="{D4EF8ABA-6C39-40D8-B097-18B27D67420D}" presName="node" presStyleLbl="alignAccFollowNode1" presStyleIdx="0" presStyleCnt="8" custScaleX="191344" custScaleY="215135" custLinFactX="54749" custLinFactNeighborX="100000" custLinFactNeighborY="-939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08F9CD-46BE-4C89-BB03-E0084E561581}" type="pres">
      <dgm:prSet presAssocID="{35D5851E-E7F1-427C-AA39-486EA0730867}" presName="vSp" presStyleCnt="0"/>
      <dgm:spPr/>
    </dgm:pt>
    <dgm:pt modelId="{149D00CC-9239-45B0-B646-C0FF44B4D14D}" type="pres">
      <dgm:prSet presAssocID="{3D9D67CA-ACF2-44FF-A4F4-0DA392AACA31}" presName="horFlow" presStyleCnt="0"/>
      <dgm:spPr/>
    </dgm:pt>
    <dgm:pt modelId="{8E0F16C9-D3E3-4580-862F-A03830A8CD0C}" type="pres">
      <dgm:prSet presAssocID="{3D9D67CA-ACF2-44FF-A4F4-0DA392AACA31}" presName="bigChev" presStyleLbl="node1" presStyleIdx="1" presStyleCnt="3" custScaleX="84336"/>
      <dgm:spPr/>
      <dgm:t>
        <a:bodyPr/>
        <a:lstStyle/>
        <a:p>
          <a:endParaRPr lang="ru-RU"/>
        </a:p>
      </dgm:t>
    </dgm:pt>
    <dgm:pt modelId="{BA6BA0B3-6BE9-4BAF-AF5B-0AB3372B5862}" type="pres">
      <dgm:prSet presAssocID="{AB8C23AD-EFCE-4CB1-90D0-6A68A3AAB6F3}" presName="parTrans" presStyleCnt="0"/>
      <dgm:spPr/>
    </dgm:pt>
    <dgm:pt modelId="{59AB7DC2-F3D5-4A57-BB3E-F10BB2AFFE33}" type="pres">
      <dgm:prSet presAssocID="{E5751F88-6698-487D-AC02-2F673E93906C}" presName="node" presStyleLbl="alignAccFollowNode1" presStyleIdx="1" presStyleCnt="8" custScaleX="154294" custScaleY="204363" custLinFactNeighborX="963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875E88-4165-4F11-ABCB-F7ED29AE8E14}" type="pres">
      <dgm:prSet presAssocID="{35A95AEA-C77C-4844-A4E2-1263FFC73720}" presName="sibTrans" presStyleCnt="0"/>
      <dgm:spPr/>
    </dgm:pt>
    <dgm:pt modelId="{7005DDEF-C9AA-4019-A88F-33CD8B58114D}" type="pres">
      <dgm:prSet presAssocID="{E21B880F-F9CB-4A95-99FB-4AE0F2965D11}" presName="node" presStyleLbl="alignAccFollowNode1" presStyleIdx="2" presStyleCnt="8" custScaleY="123548" custLinFactX="31005" custLinFactNeighborX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AC29D2-5D49-42D6-A225-FEFC62CA41F4}" type="pres">
      <dgm:prSet presAssocID="{90B868F9-B415-4190-A905-FFAAF384CB42}" presName="sibTrans" presStyleCnt="0"/>
      <dgm:spPr/>
    </dgm:pt>
    <dgm:pt modelId="{147F8AE5-D81D-4B75-B5AE-9D7B3260CFA5}" type="pres">
      <dgm:prSet presAssocID="{C9A0ADF8-949B-4DF8-8DBE-E4D230D47DFB}" presName="node" presStyleLbl="alignAccFollowNode1" presStyleIdx="3" presStyleCnt="8" custScaleY="123548" custLinFactX="31005" custLinFactNeighborX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2E9CA7-94A9-415F-BCA8-8960A4BBC5A8}" type="pres">
      <dgm:prSet presAssocID="{755859F1-49F3-483F-8252-54428B3AB640}" presName="sibTrans" presStyleCnt="0"/>
      <dgm:spPr/>
    </dgm:pt>
    <dgm:pt modelId="{6B375EFB-548C-4DD1-A387-CF611A33B66A}" type="pres">
      <dgm:prSet presAssocID="{CD1AAF0E-2CB9-4FE1-A559-BDEFAB98219F}" presName="node" presStyleLbl="alignAccFollowNode1" presStyleIdx="4" presStyleCnt="8" custScaleX="134102" custScaleY="123548" custLinFactX="31005" custLinFactNeighborX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C2DD23-6118-4057-958F-380928C14827}" type="pres">
      <dgm:prSet presAssocID="{3D9D67CA-ACF2-44FF-A4F4-0DA392AACA31}" presName="vSp" presStyleCnt="0"/>
      <dgm:spPr/>
    </dgm:pt>
    <dgm:pt modelId="{E51B16CB-EA4E-42AA-9A4A-84C4E3CD5D31}" type="pres">
      <dgm:prSet presAssocID="{BCBAA2F8-07DD-42E9-B90A-490D4A74AC39}" presName="horFlow" presStyleCnt="0"/>
      <dgm:spPr/>
    </dgm:pt>
    <dgm:pt modelId="{EF2BCADE-C3E3-4F8D-9248-CF18284F8ADE}" type="pres">
      <dgm:prSet presAssocID="{BCBAA2F8-07DD-42E9-B90A-490D4A74AC39}" presName="bigChev" presStyleLbl="node1" presStyleIdx="2" presStyleCnt="3" custScaleX="123637" custScaleY="175510" custLinFactNeighborY="47400"/>
      <dgm:spPr/>
      <dgm:t>
        <a:bodyPr/>
        <a:lstStyle/>
        <a:p>
          <a:endParaRPr lang="ru-RU"/>
        </a:p>
      </dgm:t>
    </dgm:pt>
    <dgm:pt modelId="{02D9BECB-7906-4DDF-AE15-6A3B76FA4C33}" type="pres">
      <dgm:prSet presAssocID="{0592442D-7324-4B0B-AF15-3A825573ED40}" presName="parTrans" presStyleCnt="0"/>
      <dgm:spPr/>
    </dgm:pt>
    <dgm:pt modelId="{F2D0CFDA-2FCE-49C9-87FB-0B137A7A16BB}" type="pres">
      <dgm:prSet presAssocID="{02270B2B-F1B6-4CBB-8C3F-2301791B4BF8}" presName="node" presStyleLbl="alignAccFollowNode1" presStyleIdx="5" presStyleCnt="8" custScaleX="123637" custScaleY="229107" custLinFactNeighborY="482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712966-8180-485D-88B9-F89ED4994C4A}" type="pres">
      <dgm:prSet presAssocID="{213CACEC-370A-4354-AEED-D1B08F2F76F8}" presName="sibTrans" presStyleCnt="0"/>
      <dgm:spPr/>
    </dgm:pt>
    <dgm:pt modelId="{A195E432-459D-4A9F-8AB1-8443C123899D}" type="pres">
      <dgm:prSet presAssocID="{871D0411-2F4C-4ABB-AD6C-4ABB22C405FD}" presName="node" presStyleLbl="alignAccFollowNode1" presStyleIdx="6" presStyleCnt="8" custScaleX="123637" custScaleY="225897" custLinFactNeighborY="498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C89C0A-766F-446F-9AF2-3D8894F2602F}" type="pres">
      <dgm:prSet presAssocID="{4532075D-07F3-4140-84E3-663CEEF4C6F3}" presName="sibTrans" presStyleCnt="0"/>
      <dgm:spPr/>
    </dgm:pt>
    <dgm:pt modelId="{DE27462B-2893-4F2B-9571-B9D9C1E38F3E}" type="pres">
      <dgm:prSet presAssocID="{5D09EE15-2D66-470F-A179-5B6CD9544DEE}" presName="node" presStyleLbl="alignAccFollowNode1" presStyleIdx="7" presStyleCnt="8" custScaleX="189920" custScaleY="225897" custLinFactNeighborY="498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97381BB-4FDB-4652-AA40-EC0BECA3A6E4}" srcId="{82487176-E3E7-4B91-9BF2-ABF5D6E2AA00}" destId="{35D5851E-E7F1-427C-AA39-486EA0730867}" srcOrd="0" destOrd="0" parTransId="{3CBD36A2-24E0-42C2-BAEB-2EFF794C7451}" sibTransId="{1A37F9F3-27C8-42DA-ACB4-EA2ADC2D263D}"/>
    <dgm:cxn modelId="{7AB47F3E-2F49-436A-B97D-C239E43A75DA}" srcId="{3D9D67CA-ACF2-44FF-A4F4-0DA392AACA31}" destId="{E5751F88-6698-487D-AC02-2F673E93906C}" srcOrd="0" destOrd="0" parTransId="{AB8C23AD-EFCE-4CB1-90D0-6A68A3AAB6F3}" sibTransId="{35A95AEA-C77C-4844-A4E2-1263FFC73720}"/>
    <dgm:cxn modelId="{704D1F2C-6BC8-4895-B8A7-CD723697F181}" srcId="{BCBAA2F8-07DD-42E9-B90A-490D4A74AC39}" destId="{871D0411-2F4C-4ABB-AD6C-4ABB22C405FD}" srcOrd="1" destOrd="0" parTransId="{20A98586-0F40-4EB9-867D-ECC22978F213}" sibTransId="{4532075D-07F3-4140-84E3-663CEEF4C6F3}"/>
    <dgm:cxn modelId="{0F7E1BE4-AC96-451C-B92D-2C85F9AE61D7}" type="presOf" srcId="{3D9D67CA-ACF2-44FF-A4F4-0DA392AACA31}" destId="{8E0F16C9-D3E3-4580-862F-A03830A8CD0C}" srcOrd="0" destOrd="0" presId="urn:microsoft.com/office/officeart/2005/8/layout/lProcess3"/>
    <dgm:cxn modelId="{7DEA4BC5-BCA1-4811-9EBE-F03A299910B9}" srcId="{3D9D67CA-ACF2-44FF-A4F4-0DA392AACA31}" destId="{C9A0ADF8-949B-4DF8-8DBE-E4D230D47DFB}" srcOrd="2" destOrd="0" parTransId="{A4652267-930C-4CDD-B1E8-E00748461DA5}" sibTransId="{755859F1-49F3-483F-8252-54428B3AB640}"/>
    <dgm:cxn modelId="{89E4349C-3AA4-484E-AB01-7876432A9D3F}" type="presOf" srcId="{82487176-E3E7-4B91-9BF2-ABF5D6E2AA00}" destId="{7684AD1F-C717-4EEA-BBDA-AA05F93527D0}" srcOrd="0" destOrd="0" presId="urn:microsoft.com/office/officeart/2005/8/layout/lProcess3"/>
    <dgm:cxn modelId="{7173FCB1-94F1-4189-83C2-3B59FC5C9E42}" type="presOf" srcId="{E21B880F-F9CB-4A95-99FB-4AE0F2965D11}" destId="{7005DDEF-C9AA-4019-A88F-33CD8B58114D}" srcOrd="0" destOrd="0" presId="urn:microsoft.com/office/officeart/2005/8/layout/lProcess3"/>
    <dgm:cxn modelId="{1ECD8952-D106-47C0-B2A5-73A23E1E912E}" type="presOf" srcId="{5D09EE15-2D66-470F-A179-5B6CD9544DEE}" destId="{DE27462B-2893-4F2B-9571-B9D9C1E38F3E}" srcOrd="0" destOrd="0" presId="urn:microsoft.com/office/officeart/2005/8/layout/lProcess3"/>
    <dgm:cxn modelId="{8E3D9E94-5442-473E-8B39-1805D61E82EC}" type="presOf" srcId="{CD1AAF0E-2CB9-4FE1-A559-BDEFAB98219F}" destId="{6B375EFB-548C-4DD1-A387-CF611A33B66A}" srcOrd="0" destOrd="0" presId="urn:microsoft.com/office/officeart/2005/8/layout/lProcess3"/>
    <dgm:cxn modelId="{88ECEB8D-F399-4624-84BD-EA4EEFB62857}" type="presOf" srcId="{E5751F88-6698-487D-AC02-2F673E93906C}" destId="{59AB7DC2-F3D5-4A57-BB3E-F10BB2AFFE33}" srcOrd="0" destOrd="0" presId="urn:microsoft.com/office/officeart/2005/8/layout/lProcess3"/>
    <dgm:cxn modelId="{58FC80F0-A5E5-4272-8CBB-A2ED27E71E12}" type="presOf" srcId="{02270B2B-F1B6-4CBB-8C3F-2301791B4BF8}" destId="{F2D0CFDA-2FCE-49C9-87FB-0B137A7A16BB}" srcOrd="0" destOrd="0" presId="urn:microsoft.com/office/officeart/2005/8/layout/lProcess3"/>
    <dgm:cxn modelId="{61B0DD04-F5EF-4751-966E-1091B3C6AECF}" type="presOf" srcId="{871D0411-2F4C-4ABB-AD6C-4ABB22C405FD}" destId="{A195E432-459D-4A9F-8AB1-8443C123899D}" srcOrd="0" destOrd="0" presId="urn:microsoft.com/office/officeart/2005/8/layout/lProcess3"/>
    <dgm:cxn modelId="{6F8B3662-91B4-430B-9CDB-67CA05F2191A}" type="presOf" srcId="{35D5851E-E7F1-427C-AA39-486EA0730867}" destId="{6EBDEE4A-F1A9-4319-A450-384D2338FD4F}" srcOrd="0" destOrd="0" presId="urn:microsoft.com/office/officeart/2005/8/layout/lProcess3"/>
    <dgm:cxn modelId="{0E5C7146-3595-4053-A6A4-99500D354A45}" type="presOf" srcId="{BCBAA2F8-07DD-42E9-B90A-490D4A74AC39}" destId="{EF2BCADE-C3E3-4F8D-9248-CF18284F8ADE}" srcOrd="0" destOrd="0" presId="urn:microsoft.com/office/officeart/2005/8/layout/lProcess3"/>
    <dgm:cxn modelId="{F17C4EF4-0B11-446A-8845-5D22FE4A0E2F}" srcId="{35D5851E-E7F1-427C-AA39-486EA0730867}" destId="{D4EF8ABA-6C39-40D8-B097-18B27D67420D}" srcOrd="0" destOrd="0" parTransId="{80EF5A0C-84CB-46D8-9D30-D08152E6FC55}" sibTransId="{80368704-CF22-48EA-9ADF-01AC9DA0ACDF}"/>
    <dgm:cxn modelId="{7C041EE1-1CB2-4F0B-8908-9B5111884DA5}" srcId="{82487176-E3E7-4B91-9BF2-ABF5D6E2AA00}" destId="{BCBAA2F8-07DD-42E9-B90A-490D4A74AC39}" srcOrd="2" destOrd="0" parTransId="{89F6A34D-741B-43AF-BCA1-41E244D81F15}" sibTransId="{CC3A8372-D48D-40F4-85DB-77F9ADF437A4}"/>
    <dgm:cxn modelId="{0B533939-1F9C-49F6-B17F-7CABD33D2507}" srcId="{BCBAA2F8-07DD-42E9-B90A-490D4A74AC39}" destId="{5D09EE15-2D66-470F-A179-5B6CD9544DEE}" srcOrd="2" destOrd="0" parTransId="{ECDE0566-CBF1-47F5-B0D3-21408FF2711C}" sibTransId="{009F826C-6FE5-4979-9F23-130124A35FE5}"/>
    <dgm:cxn modelId="{3A205572-0C54-4A05-AC1C-489473E907EF}" type="presOf" srcId="{C9A0ADF8-949B-4DF8-8DBE-E4D230D47DFB}" destId="{147F8AE5-D81D-4B75-B5AE-9D7B3260CFA5}" srcOrd="0" destOrd="0" presId="urn:microsoft.com/office/officeart/2005/8/layout/lProcess3"/>
    <dgm:cxn modelId="{24581D0A-C927-4F0E-99B0-77A6E8684D88}" type="presOf" srcId="{D4EF8ABA-6C39-40D8-B097-18B27D67420D}" destId="{B423C1D2-30DF-461E-A93C-485BC308FA71}" srcOrd="0" destOrd="0" presId="urn:microsoft.com/office/officeart/2005/8/layout/lProcess3"/>
    <dgm:cxn modelId="{06A04A1A-5334-4A0E-B819-8A265ECF282B}" srcId="{3D9D67CA-ACF2-44FF-A4F4-0DA392AACA31}" destId="{CD1AAF0E-2CB9-4FE1-A559-BDEFAB98219F}" srcOrd="3" destOrd="0" parTransId="{CC6C151E-B9C8-4D2F-BFBE-F198382AB4C3}" sibTransId="{8052CF16-1EED-4561-BCBD-A9F75CF990E0}"/>
    <dgm:cxn modelId="{9AA81A9D-F5E9-4C9A-9B38-66F0C1B5E592}" srcId="{3D9D67CA-ACF2-44FF-A4F4-0DA392AACA31}" destId="{E21B880F-F9CB-4A95-99FB-4AE0F2965D11}" srcOrd="1" destOrd="0" parTransId="{ADFF6980-33A7-41A8-8D07-0385AD5BCB0D}" sibTransId="{90B868F9-B415-4190-A905-FFAAF384CB42}"/>
    <dgm:cxn modelId="{3BBD03CF-1E64-4E73-8238-0250A8DA3C1A}" srcId="{BCBAA2F8-07DD-42E9-B90A-490D4A74AC39}" destId="{02270B2B-F1B6-4CBB-8C3F-2301791B4BF8}" srcOrd="0" destOrd="0" parTransId="{0592442D-7324-4B0B-AF15-3A825573ED40}" sibTransId="{213CACEC-370A-4354-AEED-D1B08F2F76F8}"/>
    <dgm:cxn modelId="{508D625B-0439-4D68-BC09-FCB8FD7EA6D8}" srcId="{82487176-E3E7-4B91-9BF2-ABF5D6E2AA00}" destId="{3D9D67CA-ACF2-44FF-A4F4-0DA392AACA31}" srcOrd="1" destOrd="0" parTransId="{3EB900BC-C2AF-49FB-9E3C-A3A0740AEF36}" sibTransId="{DEAD8A98-8641-4D19-9278-AA7A01D1076C}"/>
    <dgm:cxn modelId="{87BC6CC1-4FEE-4464-B5B2-15A095E7271D}" type="presParOf" srcId="{7684AD1F-C717-4EEA-BBDA-AA05F93527D0}" destId="{7564CB66-340E-4966-894C-62DF74AC4E2F}" srcOrd="0" destOrd="0" presId="urn:microsoft.com/office/officeart/2005/8/layout/lProcess3"/>
    <dgm:cxn modelId="{70CCC337-9568-4759-91D1-6BCA22008468}" type="presParOf" srcId="{7564CB66-340E-4966-894C-62DF74AC4E2F}" destId="{6EBDEE4A-F1A9-4319-A450-384D2338FD4F}" srcOrd="0" destOrd="0" presId="urn:microsoft.com/office/officeart/2005/8/layout/lProcess3"/>
    <dgm:cxn modelId="{E7761E4E-5D28-433D-890B-7DA4754A82C2}" type="presParOf" srcId="{7564CB66-340E-4966-894C-62DF74AC4E2F}" destId="{E32EEB83-9AD7-41C4-AF83-0D1FCDE42152}" srcOrd="1" destOrd="0" presId="urn:microsoft.com/office/officeart/2005/8/layout/lProcess3"/>
    <dgm:cxn modelId="{4B72ACB4-0778-4A3D-A11F-93DFBE2E6A72}" type="presParOf" srcId="{7564CB66-340E-4966-894C-62DF74AC4E2F}" destId="{B423C1D2-30DF-461E-A93C-485BC308FA71}" srcOrd="2" destOrd="0" presId="urn:microsoft.com/office/officeart/2005/8/layout/lProcess3"/>
    <dgm:cxn modelId="{BCCCCD73-407A-49AD-B651-68329AA844F9}" type="presParOf" srcId="{7684AD1F-C717-4EEA-BBDA-AA05F93527D0}" destId="{8108F9CD-46BE-4C89-BB03-E0084E561581}" srcOrd="1" destOrd="0" presId="urn:microsoft.com/office/officeart/2005/8/layout/lProcess3"/>
    <dgm:cxn modelId="{FD0A43E9-7BEC-4A53-A9B8-62A4136AEB49}" type="presParOf" srcId="{7684AD1F-C717-4EEA-BBDA-AA05F93527D0}" destId="{149D00CC-9239-45B0-B646-C0FF44B4D14D}" srcOrd="2" destOrd="0" presId="urn:microsoft.com/office/officeart/2005/8/layout/lProcess3"/>
    <dgm:cxn modelId="{A38E995B-C940-4086-B835-90097A1A9FA4}" type="presParOf" srcId="{149D00CC-9239-45B0-B646-C0FF44B4D14D}" destId="{8E0F16C9-D3E3-4580-862F-A03830A8CD0C}" srcOrd="0" destOrd="0" presId="urn:microsoft.com/office/officeart/2005/8/layout/lProcess3"/>
    <dgm:cxn modelId="{2789F1A1-A83D-4988-8ACC-7D92F435BED7}" type="presParOf" srcId="{149D00CC-9239-45B0-B646-C0FF44B4D14D}" destId="{BA6BA0B3-6BE9-4BAF-AF5B-0AB3372B5862}" srcOrd="1" destOrd="0" presId="urn:microsoft.com/office/officeart/2005/8/layout/lProcess3"/>
    <dgm:cxn modelId="{BF376E2A-9FA5-49FE-A56E-8FDF8967644D}" type="presParOf" srcId="{149D00CC-9239-45B0-B646-C0FF44B4D14D}" destId="{59AB7DC2-F3D5-4A57-BB3E-F10BB2AFFE33}" srcOrd="2" destOrd="0" presId="urn:microsoft.com/office/officeart/2005/8/layout/lProcess3"/>
    <dgm:cxn modelId="{2AEB46FE-DD4E-4185-AC28-5A6064790C3B}" type="presParOf" srcId="{149D00CC-9239-45B0-B646-C0FF44B4D14D}" destId="{9C875E88-4165-4F11-ABCB-F7ED29AE8E14}" srcOrd="3" destOrd="0" presId="urn:microsoft.com/office/officeart/2005/8/layout/lProcess3"/>
    <dgm:cxn modelId="{55C4F1B3-B5D1-4AAB-8A7C-E29CC6B9AFFF}" type="presParOf" srcId="{149D00CC-9239-45B0-B646-C0FF44B4D14D}" destId="{7005DDEF-C9AA-4019-A88F-33CD8B58114D}" srcOrd="4" destOrd="0" presId="urn:microsoft.com/office/officeart/2005/8/layout/lProcess3"/>
    <dgm:cxn modelId="{244CED29-A873-4213-BADC-CD364CBCB7E6}" type="presParOf" srcId="{149D00CC-9239-45B0-B646-C0FF44B4D14D}" destId="{D4AC29D2-5D49-42D6-A225-FEFC62CA41F4}" srcOrd="5" destOrd="0" presId="urn:microsoft.com/office/officeart/2005/8/layout/lProcess3"/>
    <dgm:cxn modelId="{188AB544-3E55-4680-A704-FC9EA81587BF}" type="presParOf" srcId="{149D00CC-9239-45B0-B646-C0FF44B4D14D}" destId="{147F8AE5-D81D-4B75-B5AE-9D7B3260CFA5}" srcOrd="6" destOrd="0" presId="urn:microsoft.com/office/officeart/2005/8/layout/lProcess3"/>
    <dgm:cxn modelId="{049FE36F-2D00-415A-AFCE-8DBDCBD00262}" type="presParOf" srcId="{149D00CC-9239-45B0-B646-C0FF44B4D14D}" destId="{4E2E9CA7-94A9-415F-BCA8-8960A4BBC5A8}" srcOrd="7" destOrd="0" presId="urn:microsoft.com/office/officeart/2005/8/layout/lProcess3"/>
    <dgm:cxn modelId="{E1F75D71-F628-43D1-9641-9CA4281F7505}" type="presParOf" srcId="{149D00CC-9239-45B0-B646-C0FF44B4D14D}" destId="{6B375EFB-548C-4DD1-A387-CF611A33B66A}" srcOrd="8" destOrd="0" presId="urn:microsoft.com/office/officeart/2005/8/layout/lProcess3"/>
    <dgm:cxn modelId="{D446A553-14AB-4599-8D8D-32929E825971}" type="presParOf" srcId="{7684AD1F-C717-4EEA-BBDA-AA05F93527D0}" destId="{C3C2DD23-6118-4057-958F-380928C14827}" srcOrd="3" destOrd="0" presId="urn:microsoft.com/office/officeart/2005/8/layout/lProcess3"/>
    <dgm:cxn modelId="{13511AA0-2557-42FC-8AFA-81B70E392427}" type="presParOf" srcId="{7684AD1F-C717-4EEA-BBDA-AA05F93527D0}" destId="{E51B16CB-EA4E-42AA-9A4A-84C4E3CD5D31}" srcOrd="4" destOrd="0" presId="urn:microsoft.com/office/officeart/2005/8/layout/lProcess3"/>
    <dgm:cxn modelId="{D1CBBE1B-7318-432F-990F-647EAF47EA21}" type="presParOf" srcId="{E51B16CB-EA4E-42AA-9A4A-84C4E3CD5D31}" destId="{EF2BCADE-C3E3-4F8D-9248-CF18284F8ADE}" srcOrd="0" destOrd="0" presId="urn:microsoft.com/office/officeart/2005/8/layout/lProcess3"/>
    <dgm:cxn modelId="{062FAD4D-EE37-4E88-8585-6AC88AC2151F}" type="presParOf" srcId="{E51B16CB-EA4E-42AA-9A4A-84C4E3CD5D31}" destId="{02D9BECB-7906-4DDF-AE15-6A3B76FA4C33}" srcOrd="1" destOrd="0" presId="urn:microsoft.com/office/officeart/2005/8/layout/lProcess3"/>
    <dgm:cxn modelId="{FAFE2525-BF5A-4F3F-A283-F49F67D16255}" type="presParOf" srcId="{E51B16CB-EA4E-42AA-9A4A-84C4E3CD5D31}" destId="{F2D0CFDA-2FCE-49C9-87FB-0B137A7A16BB}" srcOrd="2" destOrd="0" presId="urn:microsoft.com/office/officeart/2005/8/layout/lProcess3"/>
    <dgm:cxn modelId="{164A3AB8-5762-4D61-88D6-8BFA1BF0880A}" type="presParOf" srcId="{E51B16CB-EA4E-42AA-9A4A-84C4E3CD5D31}" destId="{D1712966-8180-485D-88B9-F89ED4994C4A}" srcOrd="3" destOrd="0" presId="urn:microsoft.com/office/officeart/2005/8/layout/lProcess3"/>
    <dgm:cxn modelId="{420FC725-AE27-4DCD-B183-9002406E56CA}" type="presParOf" srcId="{E51B16CB-EA4E-42AA-9A4A-84C4E3CD5D31}" destId="{A195E432-459D-4A9F-8AB1-8443C123899D}" srcOrd="4" destOrd="0" presId="urn:microsoft.com/office/officeart/2005/8/layout/lProcess3"/>
    <dgm:cxn modelId="{DB13DD89-0865-4A98-9B4A-04C2704012CD}" type="presParOf" srcId="{E51B16CB-EA4E-42AA-9A4A-84C4E3CD5D31}" destId="{7CC89C0A-766F-446F-9AF2-3D8894F2602F}" srcOrd="5" destOrd="0" presId="urn:microsoft.com/office/officeart/2005/8/layout/lProcess3"/>
    <dgm:cxn modelId="{09F4ACDE-63FE-4B6A-921C-6E7D08CEE4ED}" type="presParOf" srcId="{E51B16CB-EA4E-42AA-9A4A-84C4E3CD5D31}" destId="{DE27462B-2893-4F2B-9571-B9D9C1E38F3E}" srcOrd="6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3AC7FEB-B2FB-4A23-99BF-622E96237132}" type="doc">
      <dgm:prSet loTypeId="urn:microsoft.com/office/officeart/2005/8/layout/list1" loCatId="list" qsTypeId="urn:microsoft.com/office/officeart/2005/8/quickstyle/3d3" qsCatId="3D" csTypeId="urn:microsoft.com/office/officeart/2005/8/colors/accent4_1" csCatId="accent4" phldr="1"/>
      <dgm:spPr/>
      <dgm:t>
        <a:bodyPr/>
        <a:lstStyle/>
        <a:p>
          <a:endParaRPr lang="ru-RU"/>
        </a:p>
      </dgm:t>
    </dgm:pt>
    <dgm:pt modelId="{4A68539D-6AF2-4E09-A80F-B6B283A0B0AF}">
      <dgm:prSet custT="1"/>
      <dgm:spPr/>
      <dgm:t>
        <a:bodyPr/>
        <a:lstStyle/>
        <a:p>
          <a:r>
            <a:rPr lang="ru-RU" sz="2000" b="1" smtClean="0"/>
            <a:t>Качественно улучшаются существующие УПр; разрабатываются новые УПр </a:t>
          </a:r>
          <a:endParaRPr lang="ru-RU" sz="2000"/>
        </a:p>
      </dgm:t>
    </dgm:pt>
    <dgm:pt modelId="{9AF68D2C-7E27-4BE0-9BD0-97B8382A377C}" type="parTrans" cxnId="{0B23461A-305E-460A-BC31-0B1A107C02E2}">
      <dgm:prSet/>
      <dgm:spPr/>
      <dgm:t>
        <a:bodyPr/>
        <a:lstStyle/>
        <a:p>
          <a:endParaRPr lang="ru-RU"/>
        </a:p>
      </dgm:t>
    </dgm:pt>
    <dgm:pt modelId="{610C0FD4-DE05-4EDE-B651-AD127FE45933}" type="sibTrans" cxnId="{0B23461A-305E-460A-BC31-0B1A107C02E2}">
      <dgm:prSet/>
      <dgm:spPr/>
      <dgm:t>
        <a:bodyPr/>
        <a:lstStyle/>
        <a:p>
          <a:endParaRPr lang="ru-RU"/>
        </a:p>
      </dgm:t>
    </dgm:pt>
    <dgm:pt modelId="{6CDC1945-8BED-4323-858D-DE3B89114427}">
      <dgm:prSet custT="1"/>
      <dgm:spPr/>
      <dgm:t>
        <a:bodyPr/>
        <a:lstStyle/>
        <a:p>
          <a:r>
            <a:rPr lang="ru-RU" sz="2000" b="1" smtClean="0"/>
            <a:t>УПр гарантируют приобретение ключевых знаний и навыков (базируются на результатах образования)</a:t>
          </a:r>
          <a:endParaRPr lang="ru-RU" sz="2000"/>
        </a:p>
      </dgm:t>
    </dgm:pt>
    <dgm:pt modelId="{32923972-51CF-4B2D-8A2E-B25E90756A79}" type="parTrans" cxnId="{284EB6E1-64E7-41AD-AD2B-733D3423AA38}">
      <dgm:prSet/>
      <dgm:spPr/>
      <dgm:t>
        <a:bodyPr/>
        <a:lstStyle/>
        <a:p>
          <a:endParaRPr lang="ru-RU"/>
        </a:p>
      </dgm:t>
    </dgm:pt>
    <dgm:pt modelId="{5180A081-566D-4DC1-B61B-C8F3AEE1AD01}" type="sibTrans" cxnId="{284EB6E1-64E7-41AD-AD2B-733D3423AA38}">
      <dgm:prSet/>
      <dgm:spPr/>
      <dgm:t>
        <a:bodyPr/>
        <a:lstStyle/>
        <a:p>
          <a:endParaRPr lang="ru-RU"/>
        </a:p>
      </dgm:t>
    </dgm:pt>
    <dgm:pt modelId="{9D3B2536-6B7F-48CD-A66D-CD43763AE5E0}">
      <dgm:prSet custT="1"/>
      <dgm:spPr/>
      <dgm:t>
        <a:bodyPr/>
        <a:lstStyle/>
        <a:p>
          <a:r>
            <a:rPr lang="ru-RU" sz="2000" b="1" smtClean="0"/>
            <a:t>Выпускникам открываются реальные возможности на РТ</a:t>
          </a:r>
          <a:endParaRPr lang="ru-RU" sz="2000"/>
        </a:p>
      </dgm:t>
    </dgm:pt>
    <dgm:pt modelId="{455786AE-B2A9-497A-B133-FBEB6EF54FDB}" type="parTrans" cxnId="{A9521955-6D1E-4101-9590-6EB775D75D74}">
      <dgm:prSet/>
      <dgm:spPr/>
      <dgm:t>
        <a:bodyPr/>
        <a:lstStyle/>
        <a:p>
          <a:endParaRPr lang="ru-RU"/>
        </a:p>
      </dgm:t>
    </dgm:pt>
    <dgm:pt modelId="{7381AE2C-7214-4F30-995A-BE467460B35D}" type="sibTrans" cxnId="{A9521955-6D1E-4101-9590-6EB775D75D74}">
      <dgm:prSet/>
      <dgm:spPr/>
      <dgm:t>
        <a:bodyPr/>
        <a:lstStyle/>
        <a:p>
          <a:endParaRPr lang="ru-RU"/>
        </a:p>
      </dgm:t>
    </dgm:pt>
    <dgm:pt modelId="{40F138AD-C3CD-499B-940B-E67ECCD2F8E0}">
      <dgm:prSet custT="1"/>
      <dgm:spPr/>
      <dgm:t>
        <a:bodyPr/>
        <a:lstStyle/>
        <a:p>
          <a:r>
            <a:rPr lang="ru-RU" sz="2000" b="1" smtClean="0"/>
            <a:t>УПр реализуются вузами университетского и неуниверситетского типа</a:t>
          </a:r>
          <a:endParaRPr lang="ru-RU" sz="2000"/>
        </a:p>
      </dgm:t>
    </dgm:pt>
    <dgm:pt modelId="{48E155DC-C064-440D-A48B-3AB208822F34}" type="parTrans" cxnId="{318098D5-F990-4C98-8F86-4A1122205033}">
      <dgm:prSet/>
      <dgm:spPr/>
      <dgm:t>
        <a:bodyPr/>
        <a:lstStyle/>
        <a:p>
          <a:endParaRPr lang="ru-RU"/>
        </a:p>
      </dgm:t>
    </dgm:pt>
    <dgm:pt modelId="{0AD7B5ED-E736-49B1-ABA1-326368099858}" type="sibTrans" cxnId="{318098D5-F990-4C98-8F86-4A1122205033}">
      <dgm:prSet/>
      <dgm:spPr/>
      <dgm:t>
        <a:bodyPr/>
        <a:lstStyle/>
        <a:p>
          <a:endParaRPr lang="ru-RU"/>
        </a:p>
      </dgm:t>
    </dgm:pt>
    <dgm:pt modelId="{D15AC766-9407-4ADB-8D16-DFAFC80D6336}">
      <dgm:prSet custT="1"/>
      <dgm:spPr/>
      <dgm:t>
        <a:bodyPr/>
        <a:lstStyle/>
        <a:p>
          <a:r>
            <a:rPr lang="ru-RU" sz="2000" b="1" smtClean="0"/>
            <a:t>Вузы борются с отсевом и «незавершенным производством»</a:t>
          </a:r>
          <a:endParaRPr lang="ru-RU" sz="2000"/>
        </a:p>
      </dgm:t>
    </dgm:pt>
    <dgm:pt modelId="{0F84733D-A160-4CE2-99D7-8DB375C816CD}" type="parTrans" cxnId="{2539C57C-867F-49BE-A319-5A8E3545E3F2}">
      <dgm:prSet/>
      <dgm:spPr/>
      <dgm:t>
        <a:bodyPr/>
        <a:lstStyle/>
        <a:p>
          <a:endParaRPr lang="ru-RU"/>
        </a:p>
      </dgm:t>
    </dgm:pt>
    <dgm:pt modelId="{4D6621B9-29CC-49E4-A2E2-D3FC0E124937}" type="sibTrans" cxnId="{2539C57C-867F-49BE-A319-5A8E3545E3F2}">
      <dgm:prSet/>
      <dgm:spPr/>
      <dgm:t>
        <a:bodyPr/>
        <a:lstStyle/>
        <a:p>
          <a:endParaRPr lang="ru-RU"/>
        </a:p>
      </dgm:t>
    </dgm:pt>
    <dgm:pt modelId="{91B936EF-AAF6-4122-9153-59B6F3BC8FDE}" type="pres">
      <dgm:prSet presAssocID="{93AC7FEB-B2FB-4A23-99BF-622E9623713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344F5C-128C-4341-A7E0-B62AD2FE1BC8}" type="pres">
      <dgm:prSet presAssocID="{4A68539D-6AF2-4E09-A80F-B6B283A0B0AF}" presName="parentLin" presStyleCnt="0"/>
      <dgm:spPr/>
    </dgm:pt>
    <dgm:pt modelId="{D0FAADB8-6947-4529-A03D-7A8EAEE79832}" type="pres">
      <dgm:prSet presAssocID="{4A68539D-6AF2-4E09-A80F-B6B283A0B0AF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6E9615AD-01E1-44AE-B6AE-7584D66ACC7B}" type="pres">
      <dgm:prSet presAssocID="{4A68539D-6AF2-4E09-A80F-B6B283A0B0AF}" presName="parentText" presStyleLbl="node1" presStyleIdx="0" presStyleCnt="5" custScaleX="113750" custScaleY="32807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574154-49E0-45EC-85EC-3DF7C79AB7AD}" type="pres">
      <dgm:prSet presAssocID="{4A68539D-6AF2-4E09-A80F-B6B283A0B0AF}" presName="negativeSpace" presStyleCnt="0"/>
      <dgm:spPr/>
    </dgm:pt>
    <dgm:pt modelId="{ECDCC46C-FDD7-42DB-A49A-066F1385CB97}" type="pres">
      <dgm:prSet presAssocID="{4A68539D-6AF2-4E09-A80F-B6B283A0B0AF}" presName="childText" presStyleLbl="conFgAcc1" presStyleIdx="0" presStyleCnt="5">
        <dgm:presLayoutVars>
          <dgm:bulletEnabled val="1"/>
        </dgm:presLayoutVars>
      </dgm:prSet>
      <dgm:spPr/>
    </dgm:pt>
    <dgm:pt modelId="{3CA808A1-2C02-4E68-9B08-A26030428F7C}" type="pres">
      <dgm:prSet presAssocID="{610C0FD4-DE05-4EDE-B651-AD127FE45933}" presName="spaceBetweenRectangles" presStyleCnt="0"/>
      <dgm:spPr/>
    </dgm:pt>
    <dgm:pt modelId="{07453B8E-73B2-4F17-A8E8-6FDBC7435528}" type="pres">
      <dgm:prSet presAssocID="{6CDC1945-8BED-4323-858D-DE3B89114427}" presName="parentLin" presStyleCnt="0"/>
      <dgm:spPr/>
    </dgm:pt>
    <dgm:pt modelId="{D5D7AE5F-6598-4044-98EA-8D9D981979EE}" type="pres">
      <dgm:prSet presAssocID="{6CDC1945-8BED-4323-858D-DE3B89114427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C956F4F5-7FDB-4AED-B4DA-BB33FED61B41}" type="pres">
      <dgm:prSet presAssocID="{6CDC1945-8BED-4323-858D-DE3B89114427}" presName="parentText" presStyleLbl="node1" presStyleIdx="1" presStyleCnt="5" custScaleX="113750" custScaleY="32807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A4F670-3E04-49D7-851A-AFEFB470344C}" type="pres">
      <dgm:prSet presAssocID="{6CDC1945-8BED-4323-858D-DE3B89114427}" presName="negativeSpace" presStyleCnt="0"/>
      <dgm:spPr/>
    </dgm:pt>
    <dgm:pt modelId="{4DED86ED-6094-4AB9-8A23-C18BA57BD902}" type="pres">
      <dgm:prSet presAssocID="{6CDC1945-8BED-4323-858D-DE3B89114427}" presName="childText" presStyleLbl="conFgAcc1" presStyleIdx="1" presStyleCnt="5">
        <dgm:presLayoutVars>
          <dgm:bulletEnabled val="1"/>
        </dgm:presLayoutVars>
      </dgm:prSet>
      <dgm:spPr/>
    </dgm:pt>
    <dgm:pt modelId="{C457DE4C-5721-4617-9D58-CE71ADC2731C}" type="pres">
      <dgm:prSet presAssocID="{5180A081-566D-4DC1-B61B-C8F3AEE1AD01}" presName="spaceBetweenRectangles" presStyleCnt="0"/>
      <dgm:spPr/>
    </dgm:pt>
    <dgm:pt modelId="{EF3789C4-7DA2-409D-8FF0-B7813DE76741}" type="pres">
      <dgm:prSet presAssocID="{9D3B2536-6B7F-48CD-A66D-CD43763AE5E0}" presName="parentLin" presStyleCnt="0"/>
      <dgm:spPr/>
    </dgm:pt>
    <dgm:pt modelId="{FCF470C9-8855-41D9-929A-2FC2C433EABE}" type="pres">
      <dgm:prSet presAssocID="{9D3B2536-6B7F-48CD-A66D-CD43763AE5E0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17B60777-1155-484F-9D6C-FEA36DBB2E44}" type="pres">
      <dgm:prSet presAssocID="{9D3B2536-6B7F-48CD-A66D-CD43763AE5E0}" presName="parentText" presStyleLbl="node1" presStyleIdx="2" presStyleCnt="5" custScaleX="113750" custScaleY="32807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1AE79E-BE1A-4382-AE7C-798111E21FE0}" type="pres">
      <dgm:prSet presAssocID="{9D3B2536-6B7F-48CD-A66D-CD43763AE5E0}" presName="negativeSpace" presStyleCnt="0"/>
      <dgm:spPr/>
    </dgm:pt>
    <dgm:pt modelId="{FA72C651-10D7-4689-9E05-488E963CD2BD}" type="pres">
      <dgm:prSet presAssocID="{9D3B2536-6B7F-48CD-A66D-CD43763AE5E0}" presName="childText" presStyleLbl="conFgAcc1" presStyleIdx="2" presStyleCnt="5">
        <dgm:presLayoutVars>
          <dgm:bulletEnabled val="1"/>
        </dgm:presLayoutVars>
      </dgm:prSet>
      <dgm:spPr/>
    </dgm:pt>
    <dgm:pt modelId="{018A3EED-B879-4357-B7C4-808709C86F6C}" type="pres">
      <dgm:prSet presAssocID="{7381AE2C-7214-4F30-995A-BE467460B35D}" presName="spaceBetweenRectangles" presStyleCnt="0"/>
      <dgm:spPr/>
    </dgm:pt>
    <dgm:pt modelId="{9B955232-953E-4490-A550-2695727FCF82}" type="pres">
      <dgm:prSet presAssocID="{40F138AD-C3CD-499B-940B-E67ECCD2F8E0}" presName="parentLin" presStyleCnt="0"/>
      <dgm:spPr/>
    </dgm:pt>
    <dgm:pt modelId="{7422E7CA-4222-4510-8332-586DF38EC533}" type="pres">
      <dgm:prSet presAssocID="{40F138AD-C3CD-499B-940B-E67ECCD2F8E0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47901ECA-E163-4BF4-AE27-35465128E794}" type="pres">
      <dgm:prSet presAssocID="{40F138AD-C3CD-499B-940B-E67ECCD2F8E0}" presName="parentText" presStyleLbl="node1" presStyleIdx="3" presStyleCnt="5" custScaleX="113750" custScaleY="32807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C188D1-81C9-43E7-AE30-E875C68EE6CC}" type="pres">
      <dgm:prSet presAssocID="{40F138AD-C3CD-499B-940B-E67ECCD2F8E0}" presName="negativeSpace" presStyleCnt="0"/>
      <dgm:spPr/>
    </dgm:pt>
    <dgm:pt modelId="{2E71B219-D126-46DF-A43E-04036BFB6B30}" type="pres">
      <dgm:prSet presAssocID="{40F138AD-C3CD-499B-940B-E67ECCD2F8E0}" presName="childText" presStyleLbl="conFgAcc1" presStyleIdx="3" presStyleCnt="5">
        <dgm:presLayoutVars>
          <dgm:bulletEnabled val="1"/>
        </dgm:presLayoutVars>
      </dgm:prSet>
      <dgm:spPr/>
    </dgm:pt>
    <dgm:pt modelId="{09B0111E-FE33-4922-8512-7D36C17B1184}" type="pres">
      <dgm:prSet presAssocID="{0AD7B5ED-E736-49B1-ABA1-326368099858}" presName="spaceBetweenRectangles" presStyleCnt="0"/>
      <dgm:spPr/>
    </dgm:pt>
    <dgm:pt modelId="{99075FD8-6237-4CC7-870B-9262D947D3E6}" type="pres">
      <dgm:prSet presAssocID="{D15AC766-9407-4ADB-8D16-DFAFC80D6336}" presName="parentLin" presStyleCnt="0"/>
      <dgm:spPr/>
    </dgm:pt>
    <dgm:pt modelId="{96764CA8-C8DE-4DD3-93CD-47466D805A8D}" type="pres">
      <dgm:prSet presAssocID="{D15AC766-9407-4ADB-8D16-DFAFC80D6336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0C5BF430-BE34-4FF5-B317-72856AA5CD00}" type="pres">
      <dgm:prSet presAssocID="{D15AC766-9407-4ADB-8D16-DFAFC80D6336}" presName="parentText" presStyleLbl="node1" presStyleIdx="4" presStyleCnt="5" custScaleX="113750" custScaleY="32807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9A5BCF-01E6-4909-AFFF-BDB3A769EBCB}" type="pres">
      <dgm:prSet presAssocID="{D15AC766-9407-4ADB-8D16-DFAFC80D6336}" presName="negativeSpace" presStyleCnt="0"/>
      <dgm:spPr/>
    </dgm:pt>
    <dgm:pt modelId="{39BDC6C5-6A21-43D0-92D6-A4B322956BAA}" type="pres">
      <dgm:prSet presAssocID="{D15AC766-9407-4ADB-8D16-DFAFC80D6336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A9521955-6D1E-4101-9590-6EB775D75D74}" srcId="{93AC7FEB-B2FB-4A23-99BF-622E96237132}" destId="{9D3B2536-6B7F-48CD-A66D-CD43763AE5E0}" srcOrd="2" destOrd="0" parTransId="{455786AE-B2A9-497A-B133-FBEB6EF54FDB}" sibTransId="{7381AE2C-7214-4F30-995A-BE467460B35D}"/>
    <dgm:cxn modelId="{2539C57C-867F-49BE-A319-5A8E3545E3F2}" srcId="{93AC7FEB-B2FB-4A23-99BF-622E96237132}" destId="{D15AC766-9407-4ADB-8D16-DFAFC80D6336}" srcOrd="4" destOrd="0" parTransId="{0F84733D-A160-4CE2-99D7-8DB375C816CD}" sibTransId="{4D6621B9-29CC-49E4-A2E2-D3FC0E124937}"/>
    <dgm:cxn modelId="{E996B228-A708-454C-A32F-7C1702102E8C}" type="presOf" srcId="{D15AC766-9407-4ADB-8D16-DFAFC80D6336}" destId="{0C5BF430-BE34-4FF5-B317-72856AA5CD00}" srcOrd="1" destOrd="0" presId="urn:microsoft.com/office/officeart/2005/8/layout/list1"/>
    <dgm:cxn modelId="{ADBE1A04-B982-484C-AF18-61D73BAF8FE7}" type="presOf" srcId="{6CDC1945-8BED-4323-858D-DE3B89114427}" destId="{D5D7AE5F-6598-4044-98EA-8D9D981979EE}" srcOrd="0" destOrd="0" presId="urn:microsoft.com/office/officeart/2005/8/layout/list1"/>
    <dgm:cxn modelId="{25C9EEA1-E06E-4D7D-A58D-811D888BAF62}" type="presOf" srcId="{9D3B2536-6B7F-48CD-A66D-CD43763AE5E0}" destId="{FCF470C9-8855-41D9-929A-2FC2C433EABE}" srcOrd="0" destOrd="0" presId="urn:microsoft.com/office/officeart/2005/8/layout/list1"/>
    <dgm:cxn modelId="{64BC3229-029D-48E6-8FE3-F72F356B2416}" type="presOf" srcId="{93AC7FEB-B2FB-4A23-99BF-622E96237132}" destId="{91B936EF-AAF6-4122-9153-59B6F3BC8FDE}" srcOrd="0" destOrd="0" presId="urn:microsoft.com/office/officeart/2005/8/layout/list1"/>
    <dgm:cxn modelId="{0B23461A-305E-460A-BC31-0B1A107C02E2}" srcId="{93AC7FEB-B2FB-4A23-99BF-622E96237132}" destId="{4A68539D-6AF2-4E09-A80F-B6B283A0B0AF}" srcOrd="0" destOrd="0" parTransId="{9AF68D2C-7E27-4BE0-9BD0-97B8382A377C}" sibTransId="{610C0FD4-DE05-4EDE-B651-AD127FE45933}"/>
    <dgm:cxn modelId="{284EB6E1-64E7-41AD-AD2B-733D3423AA38}" srcId="{93AC7FEB-B2FB-4A23-99BF-622E96237132}" destId="{6CDC1945-8BED-4323-858D-DE3B89114427}" srcOrd="1" destOrd="0" parTransId="{32923972-51CF-4B2D-8A2E-B25E90756A79}" sibTransId="{5180A081-566D-4DC1-B61B-C8F3AEE1AD01}"/>
    <dgm:cxn modelId="{226DE946-6533-4FA4-89AF-F25018A4CCA5}" type="presOf" srcId="{4A68539D-6AF2-4E09-A80F-B6B283A0B0AF}" destId="{D0FAADB8-6947-4529-A03D-7A8EAEE79832}" srcOrd="0" destOrd="0" presId="urn:microsoft.com/office/officeart/2005/8/layout/list1"/>
    <dgm:cxn modelId="{318098D5-F990-4C98-8F86-4A1122205033}" srcId="{93AC7FEB-B2FB-4A23-99BF-622E96237132}" destId="{40F138AD-C3CD-499B-940B-E67ECCD2F8E0}" srcOrd="3" destOrd="0" parTransId="{48E155DC-C064-440D-A48B-3AB208822F34}" sibTransId="{0AD7B5ED-E736-49B1-ABA1-326368099858}"/>
    <dgm:cxn modelId="{71645D20-771C-4F5D-B4F9-F66D33336669}" type="presOf" srcId="{6CDC1945-8BED-4323-858D-DE3B89114427}" destId="{C956F4F5-7FDB-4AED-B4DA-BB33FED61B41}" srcOrd="1" destOrd="0" presId="urn:microsoft.com/office/officeart/2005/8/layout/list1"/>
    <dgm:cxn modelId="{6AC48EA9-7637-4E2E-9196-F3548249342A}" type="presOf" srcId="{9D3B2536-6B7F-48CD-A66D-CD43763AE5E0}" destId="{17B60777-1155-484F-9D6C-FEA36DBB2E44}" srcOrd="1" destOrd="0" presId="urn:microsoft.com/office/officeart/2005/8/layout/list1"/>
    <dgm:cxn modelId="{F7B8447B-A564-4325-9BD5-78663C31E8D6}" type="presOf" srcId="{4A68539D-6AF2-4E09-A80F-B6B283A0B0AF}" destId="{6E9615AD-01E1-44AE-B6AE-7584D66ACC7B}" srcOrd="1" destOrd="0" presId="urn:microsoft.com/office/officeart/2005/8/layout/list1"/>
    <dgm:cxn modelId="{E7B961DD-E8A8-4AF1-BF5E-B4F3899325CB}" type="presOf" srcId="{40F138AD-C3CD-499B-940B-E67ECCD2F8E0}" destId="{47901ECA-E163-4BF4-AE27-35465128E794}" srcOrd="1" destOrd="0" presId="urn:microsoft.com/office/officeart/2005/8/layout/list1"/>
    <dgm:cxn modelId="{8493A43D-3630-4851-B749-E996B0B16285}" type="presOf" srcId="{D15AC766-9407-4ADB-8D16-DFAFC80D6336}" destId="{96764CA8-C8DE-4DD3-93CD-47466D805A8D}" srcOrd="0" destOrd="0" presId="urn:microsoft.com/office/officeart/2005/8/layout/list1"/>
    <dgm:cxn modelId="{B4E5F5EE-7DFE-4A8B-A322-69C39679AE21}" type="presOf" srcId="{40F138AD-C3CD-499B-940B-E67ECCD2F8E0}" destId="{7422E7CA-4222-4510-8332-586DF38EC533}" srcOrd="0" destOrd="0" presId="urn:microsoft.com/office/officeart/2005/8/layout/list1"/>
    <dgm:cxn modelId="{63AB7FD9-8F97-4A16-A4F9-EF019A4A2F8E}" type="presParOf" srcId="{91B936EF-AAF6-4122-9153-59B6F3BC8FDE}" destId="{81344F5C-128C-4341-A7E0-B62AD2FE1BC8}" srcOrd="0" destOrd="0" presId="urn:microsoft.com/office/officeart/2005/8/layout/list1"/>
    <dgm:cxn modelId="{C85683D6-9E0C-48F0-9D09-6E571C47CFAB}" type="presParOf" srcId="{81344F5C-128C-4341-A7E0-B62AD2FE1BC8}" destId="{D0FAADB8-6947-4529-A03D-7A8EAEE79832}" srcOrd="0" destOrd="0" presId="urn:microsoft.com/office/officeart/2005/8/layout/list1"/>
    <dgm:cxn modelId="{382542B6-08BF-481D-B329-85E7E4D9A970}" type="presParOf" srcId="{81344F5C-128C-4341-A7E0-B62AD2FE1BC8}" destId="{6E9615AD-01E1-44AE-B6AE-7584D66ACC7B}" srcOrd="1" destOrd="0" presId="urn:microsoft.com/office/officeart/2005/8/layout/list1"/>
    <dgm:cxn modelId="{CA355284-7883-4973-A2D7-23B5FC791F90}" type="presParOf" srcId="{91B936EF-AAF6-4122-9153-59B6F3BC8FDE}" destId="{94574154-49E0-45EC-85EC-3DF7C79AB7AD}" srcOrd="1" destOrd="0" presId="urn:microsoft.com/office/officeart/2005/8/layout/list1"/>
    <dgm:cxn modelId="{33AEBF20-0F27-4223-91E0-213E5043E908}" type="presParOf" srcId="{91B936EF-AAF6-4122-9153-59B6F3BC8FDE}" destId="{ECDCC46C-FDD7-42DB-A49A-066F1385CB97}" srcOrd="2" destOrd="0" presId="urn:microsoft.com/office/officeart/2005/8/layout/list1"/>
    <dgm:cxn modelId="{AB4A8D91-C405-43DE-80C8-DB0DCD6006D9}" type="presParOf" srcId="{91B936EF-AAF6-4122-9153-59B6F3BC8FDE}" destId="{3CA808A1-2C02-4E68-9B08-A26030428F7C}" srcOrd="3" destOrd="0" presId="urn:microsoft.com/office/officeart/2005/8/layout/list1"/>
    <dgm:cxn modelId="{54B04E07-AF5D-45AF-A4D7-7EEEEF01421C}" type="presParOf" srcId="{91B936EF-AAF6-4122-9153-59B6F3BC8FDE}" destId="{07453B8E-73B2-4F17-A8E8-6FDBC7435528}" srcOrd="4" destOrd="0" presId="urn:microsoft.com/office/officeart/2005/8/layout/list1"/>
    <dgm:cxn modelId="{E8C8EE1E-249D-4637-846F-D3AD47304A5C}" type="presParOf" srcId="{07453B8E-73B2-4F17-A8E8-6FDBC7435528}" destId="{D5D7AE5F-6598-4044-98EA-8D9D981979EE}" srcOrd="0" destOrd="0" presId="urn:microsoft.com/office/officeart/2005/8/layout/list1"/>
    <dgm:cxn modelId="{ED805F3C-F1E8-4511-9A91-412A11027F22}" type="presParOf" srcId="{07453B8E-73B2-4F17-A8E8-6FDBC7435528}" destId="{C956F4F5-7FDB-4AED-B4DA-BB33FED61B41}" srcOrd="1" destOrd="0" presId="urn:microsoft.com/office/officeart/2005/8/layout/list1"/>
    <dgm:cxn modelId="{6E7237AD-D798-41AD-89B2-59E120C55E7E}" type="presParOf" srcId="{91B936EF-AAF6-4122-9153-59B6F3BC8FDE}" destId="{38A4F670-3E04-49D7-851A-AFEFB470344C}" srcOrd="5" destOrd="0" presId="urn:microsoft.com/office/officeart/2005/8/layout/list1"/>
    <dgm:cxn modelId="{B2440C52-9EF7-4143-8E3E-50EB9461073B}" type="presParOf" srcId="{91B936EF-AAF6-4122-9153-59B6F3BC8FDE}" destId="{4DED86ED-6094-4AB9-8A23-C18BA57BD902}" srcOrd="6" destOrd="0" presId="urn:microsoft.com/office/officeart/2005/8/layout/list1"/>
    <dgm:cxn modelId="{F0571C59-9D98-4467-97FA-AB9C482E6031}" type="presParOf" srcId="{91B936EF-AAF6-4122-9153-59B6F3BC8FDE}" destId="{C457DE4C-5721-4617-9D58-CE71ADC2731C}" srcOrd="7" destOrd="0" presId="urn:microsoft.com/office/officeart/2005/8/layout/list1"/>
    <dgm:cxn modelId="{03F4A45E-2BD5-4629-929B-CB14E53A9211}" type="presParOf" srcId="{91B936EF-AAF6-4122-9153-59B6F3BC8FDE}" destId="{EF3789C4-7DA2-409D-8FF0-B7813DE76741}" srcOrd="8" destOrd="0" presId="urn:microsoft.com/office/officeart/2005/8/layout/list1"/>
    <dgm:cxn modelId="{D103E2AF-662F-401A-BA5B-722DC0BE70B0}" type="presParOf" srcId="{EF3789C4-7DA2-409D-8FF0-B7813DE76741}" destId="{FCF470C9-8855-41D9-929A-2FC2C433EABE}" srcOrd="0" destOrd="0" presId="urn:microsoft.com/office/officeart/2005/8/layout/list1"/>
    <dgm:cxn modelId="{D5F1FE59-AA6E-46C6-989D-9C816AB41F18}" type="presParOf" srcId="{EF3789C4-7DA2-409D-8FF0-B7813DE76741}" destId="{17B60777-1155-484F-9D6C-FEA36DBB2E44}" srcOrd="1" destOrd="0" presId="urn:microsoft.com/office/officeart/2005/8/layout/list1"/>
    <dgm:cxn modelId="{575E34C1-52BE-4ADC-81DA-B2955E2212C7}" type="presParOf" srcId="{91B936EF-AAF6-4122-9153-59B6F3BC8FDE}" destId="{631AE79E-BE1A-4382-AE7C-798111E21FE0}" srcOrd="9" destOrd="0" presId="urn:microsoft.com/office/officeart/2005/8/layout/list1"/>
    <dgm:cxn modelId="{3A0F60F8-1F73-427B-9341-5305DECD2490}" type="presParOf" srcId="{91B936EF-AAF6-4122-9153-59B6F3BC8FDE}" destId="{FA72C651-10D7-4689-9E05-488E963CD2BD}" srcOrd="10" destOrd="0" presId="urn:microsoft.com/office/officeart/2005/8/layout/list1"/>
    <dgm:cxn modelId="{5A5A7201-FEAE-40AB-A040-6931BB42F184}" type="presParOf" srcId="{91B936EF-AAF6-4122-9153-59B6F3BC8FDE}" destId="{018A3EED-B879-4357-B7C4-808709C86F6C}" srcOrd="11" destOrd="0" presId="urn:microsoft.com/office/officeart/2005/8/layout/list1"/>
    <dgm:cxn modelId="{C7974101-8391-4828-A6CD-933C72563680}" type="presParOf" srcId="{91B936EF-AAF6-4122-9153-59B6F3BC8FDE}" destId="{9B955232-953E-4490-A550-2695727FCF82}" srcOrd="12" destOrd="0" presId="urn:microsoft.com/office/officeart/2005/8/layout/list1"/>
    <dgm:cxn modelId="{DBE89296-B1D4-4A69-A886-6C7F4F695933}" type="presParOf" srcId="{9B955232-953E-4490-A550-2695727FCF82}" destId="{7422E7CA-4222-4510-8332-586DF38EC533}" srcOrd="0" destOrd="0" presId="urn:microsoft.com/office/officeart/2005/8/layout/list1"/>
    <dgm:cxn modelId="{54F1638F-0224-49AE-90E3-87E47CF499AB}" type="presParOf" srcId="{9B955232-953E-4490-A550-2695727FCF82}" destId="{47901ECA-E163-4BF4-AE27-35465128E794}" srcOrd="1" destOrd="0" presId="urn:microsoft.com/office/officeart/2005/8/layout/list1"/>
    <dgm:cxn modelId="{87437E3F-2D08-467E-8F60-937D0DDD6190}" type="presParOf" srcId="{91B936EF-AAF6-4122-9153-59B6F3BC8FDE}" destId="{BCC188D1-81C9-43E7-AE30-E875C68EE6CC}" srcOrd="13" destOrd="0" presId="urn:microsoft.com/office/officeart/2005/8/layout/list1"/>
    <dgm:cxn modelId="{661A7989-12DE-40F9-9368-53AEE41CCFE7}" type="presParOf" srcId="{91B936EF-AAF6-4122-9153-59B6F3BC8FDE}" destId="{2E71B219-D126-46DF-A43E-04036BFB6B30}" srcOrd="14" destOrd="0" presId="urn:microsoft.com/office/officeart/2005/8/layout/list1"/>
    <dgm:cxn modelId="{36B97449-E603-4526-AAD9-A56661B4B9B2}" type="presParOf" srcId="{91B936EF-AAF6-4122-9153-59B6F3BC8FDE}" destId="{09B0111E-FE33-4922-8512-7D36C17B1184}" srcOrd="15" destOrd="0" presId="urn:microsoft.com/office/officeart/2005/8/layout/list1"/>
    <dgm:cxn modelId="{7528AE95-D8F0-483E-99BB-23194CB3B2B2}" type="presParOf" srcId="{91B936EF-AAF6-4122-9153-59B6F3BC8FDE}" destId="{99075FD8-6237-4CC7-870B-9262D947D3E6}" srcOrd="16" destOrd="0" presId="urn:microsoft.com/office/officeart/2005/8/layout/list1"/>
    <dgm:cxn modelId="{D1E69EA5-26BB-468C-BDB8-8C494DF8A124}" type="presParOf" srcId="{99075FD8-6237-4CC7-870B-9262D947D3E6}" destId="{96764CA8-C8DE-4DD3-93CD-47466D805A8D}" srcOrd="0" destOrd="0" presId="urn:microsoft.com/office/officeart/2005/8/layout/list1"/>
    <dgm:cxn modelId="{045905E3-4E28-41C2-831C-00B125DDAD35}" type="presParOf" srcId="{99075FD8-6237-4CC7-870B-9262D947D3E6}" destId="{0C5BF430-BE34-4FF5-B317-72856AA5CD00}" srcOrd="1" destOrd="0" presId="urn:microsoft.com/office/officeart/2005/8/layout/list1"/>
    <dgm:cxn modelId="{7B1DB5F6-A2D4-405D-81E7-423C0194D803}" type="presParOf" srcId="{91B936EF-AAF6-4122-9153-59B6F3BC8FDE}" destId="{FA9A5BCF-01E6-4909-AFFF-BDB3A769EBCB}" srcOrd="17" destOrd="0" presId="urn:microsoft.com/office/officeart/2005/8/layout/list1"/>
    <dgm:cxn modelId="{3F977000-D296-46ED-BB7C-9B3D5124E344}" type="presParOf" srcId="{91B936EF-AAF6-4122-9153-59B6F3BC8FDE}" destId="{39BDC6C5-6A21-43D0-92D6-A4B322956BAA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FC04993-808B-4043-8E43-FF034C60ACBC}" type="doc">
      <dgm:prSet loTypeId="urn:microsoft.com/office/officeart/2005/8/layout/list1" loCatId="list" qsTypeId="urn:microsoft.com/office/officeart/2005/8/quickstyle/3d3" qsCatId="3D" csTypeId="urn:microsoft.com/office/officeart/2005/8/colors/accent4_1" csCatId="accent4" phldr="1"/>
      <dgm:spPr/>
      <dgm:t>
        <a:bodyPr/>
        <a:lstStyle/>
        <a:p>
          <a:endParaRPr lang="ru-RU"/>
        </a:p>
      </dgm:t>
    </dgm:pt>
    <dgm:pt modelId="{4E83C148-8C97-449F-B100-3D252189B25E}">
      <dgm:prSet custT="1"/>
      <dgm:spPr/>
      <dgm:t>
        <a:bodyPr/>
        <a:lstStyle/>
        <a:p>
          <a:r>
            <a:rPr lang="ru-RU" sz="1600" b="1" dirty="0" smtClean="0"/>
            <a:t>Все первые степени дают право на магистерскую степень, но не все соискатели принимаются автоматически</a:t>
          </a:r>
          <a:endParaRPr lang="ru-RU" sz="1600" dirty="0"/>
        </a:p>
      </dgm:t>
    </dgm:pt>
    <dgm:pt modelId="{2A2CF4B4-BC53-40F1-876F-ED51C496A1D5}" type="parTrans" cxnId="{8BC79EEC-D9FA-4675-AB45-D9EC71B8B66F}">
      <dgm:prSet/>
      <dgm:spPr/>
      <dgm:t>
        <a:bodyPr/>
        <a:lstStyle/>
        <a:p>
          <a:endParaRPr lang="ru-RU"/>
        </a:p>
      </dgm:t>
    </dgm:pt>
    <dgm:pt modelId="{78641500-483B-4393-AC95-F461B92D7736}" type="sibTrans" cxnId="{8BC79EEC-D9FA-4675-AB45-D9EC71B8B66F}">
      <dgm:prSet/>
      <dgm:spPr/>
      <dgm:t>
        <a:bodyPr/>
        <a:lstStyle/>
        <a:p>
          <a:endParaRPr lang="ru-RU"/>
        </a:p>
      </dgm:t>
    </dgm:pt>
    <dgm:pt modelId="{494DF3EC-F0BA-4A69-9987-CC1DF7D9612F}">
      <dgm:prSet custT="1"/>
      <dgm:spPr/>
      <dgm:t>
        <a:bodyPr/>
        <a:lstStyle/>
        <a:p>
          <a:r>
            <a:rPr lang="ru-RU" sz="1600" b="1" dirty="0" err="1" smtClean="0"/>
            <a:t>УПр</a:t>
          </a:r>
          <a:r>
            <a:rPr lang="ru-RU" sz="1600" b="1" dirty="0" smtClean="0"/>
            <a:t> М поощряются во взаимодополняющих, а не в идентичных областях (в другом вузе, в другой стране, на другом языке</a:t>
          </a:r>
          <a:r>
            <a:rPr lang="ru-RU" sz="1400" b="1" dirty="0" smtClean="0"/>
            <a:t>)</a:t>
          </a:r>
          <a:endParaRPr lang="ru-RU" sz="1400" dirty="0"/>
        </a:p>
      </dgm:t>
    </dgm:pt>
    <dgm:pt modelId="{C5A514A6-6174-4F66-A5C1-21E8880D942E}" type="parTrans" cxnId="{FA5077A9-0772-41D1-8264-5B5161DCB1BC}">
      <dgm:prSet/>
      <dgm:spPr/>
      <dgm:t>
        <a:bodyPr/>
        <a:lstStyle/>
        <a:p>
          <a:endParaRPr lang="ru-RU"/>
        </a:p>
      </dgm:t>
    </dgm:pt>
    <dgm:pt modelId="{F929BF21-B12C-4CB0-9177-2D24C8A2835A}" type="sibTrans" cxnId="{FA5077A9-0772-41D1-8264-5B5161DCB1BC}">
      <dgm:prSet/>
      <dgm:spPr/>
      <dgm:t>
        <a:bodyPr/>
        <a:lstStyle/>
        <a:p>
          <a:endParaRPr lang="ru-RU"/>
        </a:p>
      </dgm:t>
    </dgm:pt>
    <dgm:pt modelId="{68DD9042-D6FF-4E47-9688-0D1B17147A80}">
      <dgm:prSet/>
      <dgm:spPr/>
      <dgm:t>
        <a:bodyPr/>
        <a:lstStyle/>
        <a:p>
          <a:r>
            <a:rPr lang="ru-RU" b="1" dirty="0" smtClean="0"/>
            <a:t>Новые первые степени аккредитуются как государством, так и независимыми комиссиями на европейском уровне</a:t>
          </a:r>
          <a:endParaRPr lang="ru-RU" dirty="0"/>
        </a:p>
      </dgm:t>
    </dgm:pt>
    <dgm:pt modelId="{790F3370-F0BB-43EF-B369-19A63772A1D0}" type="parTrans" cxnId="{BF82C9A2-4412-43D3-B2B8-A2CE3EF6EF17}">
      <dgm:prSet/>
      <dgm:spPr/>
      <dgm:t>
        <a:bodyPr/>
        <a:lstStyle/>
        <a:p>
          <a:endParaRPr lang="ru-RU"/>
        </a:p>
      </dgm:t>
    </dgm:pt>
    <dgm:pt modelId="{85D5C179-AB24-48BE-ABAC-A7E81A33C3A7}" type="sibTrans" cxnId="{BF82C9A2-4412-43D3-B2B8-A2CE3EF6EF17}">
      <dgm:prSet/>
      <dgm:spPr/>
      <dgm:t>
        <a:bodyPr/>
        <a:lstStyle/>
        <a:p>
          <a:endParaRPr lang="ru-RU"/>
        </a:p>
      </dgm:t>
    </dgm:pt>
    <dgm:pt modelId="{7968CDAF-62D1-4C2B-8119-1D56585D31CC}">
      <dgm:prSet/>
      <dgm:spPr/>
      <dgm:t>
        <a:bodyPr/>
        <a:lstStyle/>
        <a:p>
          <a:r>
            <a:rPr lang="ru-RU" b="1" smtClean="0"/>
            <a:t>Студенты проинформированы, что от них требуется или ожидается</a:t>
          </a:r>
          <a:endParaRPr lang="ru-RU"/>
        </a:p>
      </dgm:t>
    </dgm:pt>
    <dgm:pt modelId="{80556EC4-D967-4DCE-8E4D-B29BC6A1760C}" type="parTrans" cxnId="{B36DA511-2B9E-48E1-AA24-15ED41F48DAB}">
      <dgm:prSet/>
      <dgm:spPr/>
      <dgm:t>
        <a:bodyPr/>
        <a:lstStyle/>
        <a:p>
          <a:endParaRPr lang="ru-RU"/>
        </a:p>
      </dgm:t>
    </dgm:pt>
    <dgm:pt modelId="{0819A8D7-3E01-4BA4-9841-ACD75F52978A}" type="sibTrans" cxnId="{B36DA511-2B9E-48E1-AA24-15ED41F48DAB}">
      <dgm:prSet/>
      <dgm:spPr/>
      <dgm:t>
        <a:bodyPr/>
        <a:lstStyle/>
        <a:p>
          <a:endParaRPr lang="ru-RU"/>
        </a:p>
      </dgm:t>
    </dgm:pt>
    <dgm:pt modelId="{AA67B52F-49A7-4BFB-8E27-8077BEE88DD1}">
      <dgm:prSet/>
      <dgm:spPr/>
      <dgm:t>
        <a:bodyPr/>
        <a:lstStyle/>
        <a:p>
          <a:r>
            <a:rPr lang="ru-RU" b="1" smtClean="0"/>
            <a:t>Работодатели стимулируются к приему Б, хорошо проин-формированы о процессе и оценке УПр и участвуют в нем</a:t>
          </a:r>
          <a:endParaRPr lang="ru-RU"/>
        </a:p>
      </dgm:t>
    </dgm:pt>
    <dgm:pt modelId="{88242584-D406-4421-A235-E5EFB9EE35BC}" type="parTrans" cxnId="{0DFDFC7D-2291-4BBE-9F98-BEFEDB839E58}">
      <dgm:prSet/>
      <dgm:spPr/>
      <dgm:t>
        <a:bodyPr/>
        <a:lstStyle/>
        <a:p>
          <a:endParaRPr lang="ru-RU"/>
        </a:p>
      </dgm:t>
    </dgm:pt>
    <dgm:pt modelId="{3C9415F5-75FE-4BBF-90E7-3A6DD4F8E912}" type="sibTrans" cxnId="{0DFDFC7D-2291-4BBE-9F98-BEFEDB839E58}">
      <dgm:prSet/>
      <dgm:spPr/>
      <dgm:t>
        <a:bodyPr/>
        <a:lstStyle/>
        <a:p>
          <a:endParaRPr lang="ru-RU"/>
        </a:p>
      </dgm:t>
    </dgm:pt>
    <dgm:pt modelId="{3A910B4F-5490-4CE0-8C73-FD4AE716C108}">
      <dgm:prSet/>
      <dgm:spPr/>
      <dgm:t>
        <a:bodyPr/>
        <a:lstStyle/>
        <a:p>
          <a:endParaRPr lang="ru-RU"/>
        </a:p>
      </dgm:t>
    </dgm:pt>
    <dgm:pt modelId="{8D9E877E-409A-4420-8463-E6C17F12B797}" type="parTrans" cxnId="{1AFFAB0A-83A1-41A1-B0BD-AF7157CF588D}">
      <dgm:prSet/>
      <dgm:spPr/>
      <dgm:t>
        <a:bodyPr/>
        <a:lstStyle/>
        <a:p>
          <a:endParaRPr lang="ru-RU"/>
        </a:p>
      </dgm:t>
    </dgm:pt>
    <dgm:pt modelId="{C0B5E0F3-83E3-45E7-9F8B-D10D24DD6BD5}" type="sibTrans" cxnId="{1AFFAB0A-83A1-41A1-B0BD-AF7157CF588D}">
      <dgm:prSet/>
      <dgm:spPr/>
      <dgm:t>
        <a:bodyPr/>
        <a:lstStyle/>
        <a:p>
          <a:endParaRPr lang="ru-RU"/>
        </a:p>
      </dgm:t>
    </dgm:pt>
    <dgm:pt modelId="{E65F2F0E-0112-4B54-BB29-B2936D670ACF}" type="pres">
      <dgm:prSet presAssocID="{5FC04993-808B-4043-8E43-FF034C60ACB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45DC064-6F04-4C14-8C04-7B927791943D}" type="pres">
      <dgm:prSet presAssocID="{4E83C148-8C97-449F-B100-3D252189B25E}" presName="parentLin" presStyleCnt="0"/>
      <dgm:spPr/>
    </dgm:pt>
    <dgm:pt modelId="{31D801D5-59C6-4063-9D24-BAD5ACA7EA66}" type="pres">
      <dgm:prSet presAssocID="{4E83C148-8C97-449F-B100-3D252189B25E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E7A26EDE-8FF9-454E-ACDF-FA7E71702D28}" type="pres">
      <dgm:prSet presAssocID="{4E83C148-8C97-449F-B100-3D252189B25E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0E231F-6C61-43B0-9EDC-31C5023DDD8F}" type="pres">
      <dgm:prSet presAssocID="{4E83C148-8C97-449F-B100-3D252189B25E}" presName="negativeSpace" presStyleCnt="0"/>
      <dgm:spPr/>
    </dgm:pt>
    <dgm:pt modelId="{D62C0BDC-5A46-4914-AC2D-962B6227EBAC}" type="pres">
      <dgm:prSet presAssocID="{4E83C148-8C97-449F-B100-3D252189B25E}" presName="childText" presStyleLbl="conFgAcc1" presStyleIdx="0" presStyleCnt="5">
        <dgm:presLayoutVars>
          <dgm:bulletEnabled val="1"/>
        </dgm:presLayoutVars>
      </dgm:prSet>
      <dgm:spPr/>
    </dgm:pt>
    <dgm:pt modelId="{0C7EF71B-3C9C-4157-9176-C4AE1D686D7E}" type="pres">
      <dgm:prSet presAssocID="{78641500-483B-4393-AC95-F461B92D7736}" presName="spaceBetweenRectangles" presStyleCnt="0"/>
      <dgm:spPr/>
    </dgm:pt>
    <dgm:pt modelId="{001D6C26-2253-42A1-B9D6-1359D6F104EB}" type="pres">
      <dgm:prSet presAssocID="{494DF3EC-F0BA-4A69-9987-CC1DF7D9612F}" presName="parentLin" presStyleCnt="0"/>
      <dgm:spPr/>
    </dgm:pt>
    <dgm:pt modelId="{335E5077-7B6E-4AE0-9BB3-D3DD173BB97F}" type="pres">
      <dgm:prSet presAssocID="{494DF3EC-F0BA-4A69-9987-CC1DF7D9612F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71D64D32-8F35-43A9-BECA-B75B8D461F89}" type="pres">
      <dgm:prSet presAssocID="{494DF3EC-F0BA-4A69-9987-CC1DF7D9612F}" presName="parentText" presStyleLbl="node1" presStyleIdx="1" presStyleCnt="5" custScaleY="14605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E038FD-2441-4A3D-A818-0B494273E0FA}" type="pres">
      <dgm:prSet presAssocID="{494DF3EC-F0BA-4A69-9987-CC1DF7D9612F}" presName="negativeSpace" presStyleCnt="0"/>
      <dgm:spPr/>
    </dgm:pt>
    <dgm:pt modelId="{C452D6DE-8B57-4904-B120-BBBC21EB605D}" type="pres">
      <dgm:prSet presAssocID="{494DF3EC-F0BA-4A69-9987-CC1DF7D9612F}" presName="childText" presStyleLbl="conFgAcc1" presStyleIdx="1" presStyleCnt="5">
        <dgm:presLayoutVars>
          <dgm:bulletEnabled val="1"/>
        </dgm:presLayoutVars>
      </dgm:prSet>
      <dgm:spPr/>
    </dgm:pt>
    <dgm:pt modelId="{2307D8F4-8B9A-4A27-B3C8-FFE683BCD8F0}" type="pres">
      <dgm:prSet presAssocID="{F929BF21-B12C-4CB0-9177-2D24C8A2835A}" presName="spaceBetweenRectangles" presStyleCnt="0"/>
      <dgm:spPr/>
    </dgm:pt>
    <dgm:pt modelId="{98F40FDF-13CC-4336-8D9B-6AE5259C958D}" type="pres">
      <dgm:prSet presAssocID="{68DD9042-D6FF-4E47-9688-0D1B17147A80}" presName="parentLin" presStyleCnt="0"/>
      <dgm:spPr/>
    </dgm:pt>
    <dgm:pt modelId="{EF98DC6E-190D-43AA-99B2-3F990AD3DB84}" type="pres">
      <dgm:prSet presAssocID="{68DD9042-D6FF-4E47-9688-0D1B17147A80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24641180-07C3-478B-A3DB-F990237B2F25}" type="pres">
      <dgm:prSet presAssocID="{68DD9042-D6FF-4E47-9688-0D1B17147A80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F12E94-2C77-4D58-938C-C964B6E3D254}" type="pres">
      <dgm:prSet presAssocID="{68DD9042-D6FF-4E47-9688-0D1B17147A80}" presName="negativeSpace" presStyleCnt="0"/>
      <dgm:spPr/>
    </dgm:pt>
    <dgm:pt modelId="{2B871989-2400-4E05-A18D-F66D9585F3BF}" type="pres">
      <dgm:prSet presAssocID="{68DD9042-D6FF-4E47-9688-0D1B17147A80}" presName="childText" presStyleLbl="conFgAcc1" presStyleIdx="2" presStyleCnt="5">
        <dgm:presLayoutVars>
          <dgm:bulletEnabled val="1"/>
        </dgm:presLayoutVars>
      </dgm:prSet>
      <dgm:spPr/>
    </dgm:pt>
    <dgm:pt modelId="{A7A0DB8B-7602-449A-BEA6-0BAD464D9FC8}" type="pres">
      <dgm:prSet presAssocID="{85D5C179-AB24-48BE-ABAC-A7E81A33C3A7}" presName="spaceBetweenRectangles" presStyleCnt="0"/>
      <dgm:spPr/>
    </dgm:pt>
    <dgm:pt modelId="{6431D651-B99B-4431-A99A-51A524017948}" type="pres">
      <dgm:prSet presAssocID="{7968CDAF-62D1-4C2B-8119-1D56585D31CC}" presName="parentLin" presStyleCnt="0"/>
      <dgm:spPr/>
    </dgm:pt>
    <dgm:pt modelId="{6E9E0E87-41AE-4BA6-8AC8-94F49319B002}" type="pres">
      <dgm:prSet presAssocID="{7968CDAF-62D1-4C2B-8119-1D56585D31CC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17F49BBA-534A-47E3-A9A6-DF5E2CC710BB}" type="pres">
      <dgm:prSet presAssocID="{7968CDAF-62D1-4C2B-8119-1D56585D31CC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136555-C4B7-4114-9DBB-B808D28CF96C}" type="pres">
      <dgm:prSet presAssocID="{7968CDAF-62D1-4C2B-8119-1D56585D31CC}" presName="negativeSpace" presStyleCnt="0"/>
      <dgm:spPr/>
    </dgm:pt>
    <dgm:pt modelId="{E6FBA46B-F421-43C1-A210-C1C77AAFBDCD}" type="pres">
      <dgm:prSet presAssocID="{7968CDAF-62D1-4C2B-8119-1D56585D31CC}" presName="childText" presStyleLbl="conFgAcc1" presStyleIdx="3" presStyleCnt="5">
        <dgm:presLayoutVars>
          <dgm:bulletEnabled val="1"/>
        </dgm:presLayoutVars>
      </dgm:prSet>
      <dgm:spPr/>
    </dgm:pt>
    <dgm:pt modelId="{9051FD2C-EBFB-4DEF-811C-B1BECDA9B716}" type="pres">
      <dgm:prSet presAssocID="{0819A8D7-3E01-4BA4-9841-ACD75F52978A}" presName="spaceBetweenRectangles" presStyleCnt="0"/>
      <dgm:spPr/>
    </dgm:pt>
    <dgm:pt modelId="{7CC428C0-A10C-4CFD-93BD-C507D8526AF6}" type="pres">
      <dgm:prSet presAssocID="{AA67B52F-49A7-4BFB-8E27-8077BEE88DD1}" presName="parentLin" presStyleCnt="0"/>
      <dgm:spPr/>
    </dgm:pt>
    <dgm:pt modelId="{9ED3B35C-9A93-4D6F-B005-A35AC7A215F4}" type="pres">
      <dgm:prSet presAssocID="{AA67B52F-49A7-4BFB-8E27-8077BEE88DD1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AA7F1818-B164-4372-9526-03DD27F79BFF}" type="pres">
      <dgm:prSet presAssocID="{AA67B52F-49A7-4BFB-8E27-8077BEE88DD1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38DB35-DABC-4385-80C4-E3A72DEECB84}" type="pres">
      <dgm:prSet presAssocID="{AA67B52F-49A7-4BFB-8E27-8077BEE88DD1}" presName="negativeSpace" presStyleCnt="0"/>
      <dgm:spPr/>
    </dgm:pt>
    <dgm:pt modelId="{EFA20912-C814-4FB9-9E30-2C4CA0B9859C}" type="pres">
      <dgm:prSet presAssocID="{AA67B52F-49A7-4BFB-8E27-8077BEE88DD1}" presName="childText" presStyleLbl="conFg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36DA511-2B9E-48E1-AA24-15ED41F48DAB}" srcId="{5FC04993-808B-4043-8E43-FF034C60ACBC}" destId="{7968CDAF-62D1-4C2B-8119-1D56585D31CC}" srcOrd="3" destOrd="0" parTransId="{80556EC4-D967-4DCE-8E4D-B29BC6A1760C}" sibTransId="{0819A8D7-3E01-4BA4-9841-ACD75F52978A}"/>
    <dgm:cxn modelId="{FA5077A9-0772-41D1-8264-5B5161DCB1BC}" srcId="{5FC04993-808B-4043-8E43-FF034C60ACBC}" destId="{494DF3EC-F0BA-4A69-9987-CC1DF7D9612F}" srcOrd="1" destOrd="0" parTransId="{C5A514A6-6174-4F66-A5C1-21E8880D942E}" sibTransId="{F929BF21-B12C-4CB0-9177-2D24C8A2835A}"/>
    <dgm:cxn modelId="{09E421DF-48A7-4D42-998A-42C80562E71F}" type="presOf" srcId="{7968CDAF-62D1-4C2B-8119-1D56585D31CC}" destId="{6E9E0E87-41AE-4BA6-8AC8-94F49319B002}" srcOrd="0" destOrd="0" presId="urn:microsoft.com/office/officeart/2005/8/layout/list1"/>
    <dgm:cxn modelId="{516F6320-D072-428C-A944-5FDD83E414FC}" type="presOf" srcId="{AA67B52F-49A7-4BFB-8E27-8077BEE88DD1}" destId="{9ED3B35C-9A93-4D6F-B005-A35AC7A215F4}" srcOrd="0" destOrd="0" presId="urn:microsoft.com/office/officeart/2005/8/layout/list1"/>
    <dgm:cxn modelId="{EC17344C-6B8B-44DE-86BC-1216074F7787}" type="presOf" srcId="{3A910B4F-5490-4CE0-8C73-FD4AE716C108}" destId="{EFA20912-C814-4FB9-9E30-2C4CA0B9859C}" srcOrd="0" destOrd="0" presId="urn:microsoft.com/office/officeart/2005/8/layout/list1"/>
    <dgm:cxn modelId="{BF4DC7B4-4191-41B6-8211-991707EF3770}" type="presOf" srcId="{5FC04993-808B-4043-8E43-FF034C60ACBC}" destId="{E65F2F0E-0112-4B54-BB29-B2936D670ACF}" srcOrd="0" destOrd="0" presId="urn:microsoft.com/office/officeart/2005/8/layout/list1"/>
    <dgm:cxn modelId="{4B615F22-582E-43A4-9736-6EF7F7D8ACFE}" type="presOf" srcId="{7968CDAF-62D1-4C2B-8119-1D56585D31CC}" destId="{17F49BBA-534A-47E3-A9A6-DF5E2CC710BB}" srcOrd="1" destOrd="0" presId="urn:microsoft.com/office/officeart/2005/8/layout/list1"/>
    <dgm:cxn modelId="{7ACA616A-1A9B-4C0B-8AB5-C86C16860ECD}" type="presOf" srcId="{494DF3EC-F0BA-4A69-9987-CC1DF7D9612F}" destId="{335E5077-7B6E-4AE0-9BB3-D3DD173BB97F}" srcOrd="0" destOrd="0" presId="urn:microsoft.com/office/officeart/2005/8/layout/list1"/>
    <dgm:cxn modelId="{BF82C9A2-4412-43D3-B2B8-A2CE3EF6EF17}" srcId="{5FC04993-808B-4043-8E43-FF034C60ACBC}" destId="{68DD9042-D6FF-4E47-9688-0D1B17147A80}" srcOrd="2" destOrd="0" parTransId="{790F3370-F0BB-43EF-B369-19A63772A1D0}" sibTransId="{85D5C179-AB24-48BE-ABAC-A7E81A33C3A7}"/>
    <dgm:cxn modelId="{0DFDFC7D-2291-4BBE-9F98-BEFEDB839E58}" srcId="{5FC04993-808B-4043-8E43-FF034C60ACBC}" destId="{AA67B52F-49A7-4BFB-8E27-8077BEE88DD1}" srcOrd="4" destOrd="0" parTransId="{88242584-D406-4421-A235-E5EFB9EE35BC}" sibTransId="{3C9415F5-75FE-4BBF-90E7-3A6DD4F8E912}"/>
    <dgm:cxn modelId="{1AFFAB0A-83A1-41A1-B0BD-AF7157CF588D}" srcId="{AA67B52F-49A7-4BFB-8E27-8077BEE88DD1}" destId="{3A910B4F-5490-4CE0-8C73-FD4AE716C108}" srcOrd="0" destOrd="0" parTransId="{8D9E877E-409A-4420-8463-E6C17F12B797}" sibTransId="{C0B5E0F3-83E3-45E7-9F8B-D10D24DD6BD5}"/>
    <dgm:cxn modelId="{A4F5C3A7-2B61-4C65-A3B7-A8F5A24ABAAB}" type="presOf" srcId="{68DD9042-D6FF-4E47-9688-0D1B17147A80}" destId="{EF98DC6E-190D-43AA-99B2-3F990AD3DB84}" srcOrd="0" destOrd="0" presId="urn:microsoft.com/office/officeart/2005/8/layout/list1"/>
    <dgm:cxn modelId="{330D0FF8-0455-4E75-A52C-898F37987E56}" type="presOf" srcId="{494DF3EC-F0BA-4A69-9987-CC1DF7D9612F}" destId="{71D64D32-8F35-43A9-BECA-B75B8D461F89}" srcOrd="1" destOrd="0" presId="urn:microsoft.com/office/officeart/2005/8/layout/list1"/>
    <dgm:cxn modelId="{490B465F-45EF-4BB6-813F-81A16A2D5124}" type="presOf" srcId="{68DD9042-D6FF-4E47-9688-0D1B17147A80}" destId="{24641180-07C3-478B-A3DB-F990237B2F25}" srcOrd="1" destOrd="0" presId="urn:microsoft.com/office/officeart/2005/8/layout/list1"/>
    <dgm:cxn modelId="{E8AC3CC0-9565-4F2E-959E-4B379A7DB2D8}" type="presOf" srcId="{4E83C148-8C97-449F-B100-3D252189B25E}" destId="{31D801D5-59C6-4063-9D24-BAD5ACA7EA66}" srcOrd="0" destOrd="0" presId="urn:microsoft.com/office/officeart/2005/8/layout/list1"/>
    <dgm:cxn modelId="{9165DCD5-F6D7-4C33-AAEC-6793282A3B37}" type="presOf" srcId="{AA67B52F-49A7-4BFB-8E27-8077BEE88DD1}" destId="{AA7F1818-B164-4372-9526-03DD27F79BFF}" srcOrd="1" destOrd="0" presId="urn:microsoft.com/office/officeart/2005/8/layout/list1"/>
    <dgm:cxn modelId="{8BC79EEC-D9FA-4675-AB45-D9EC71B8B66F}" srcId="{5FC04993-808B-4043-8E43-FF034C60ACBC}" destId="{4E83C148-8C97-449F-B100-3D252189B25E}" srcOrd="0" destOrd="0" parTransId="{2A2CF4B4-BC53-40F1-876F-ED51C496A1D5}" sibTransId="{78641500-483B-4393-AC95-F461B92D7736}"/>
    <dgm:cxn modelId="{F171CF8C-9654-4ACE-B027-D3143E88B079}" type="presOf" srcId="{4E83C148-8C97-449F-B100-3D252189B25E}" destId="{E7A26EDE-8FF9-454E-ACDF-FA7E71702D28}" srcOrd="1" destOrd="0" presId="urn:microsoft.com/office/officeart/2005/8/layout/list1"/>
    <dgm:cxn modelId="{56BB75E3-3B94-435B-8FC9-C9E51AB1B37C}" type="presParOf" srcId="{E65F2F0E-0112-4B54-BB29-B2936D670ACF}" destId="{645DC064-6F04-4C14-8C04-7B927791943D}" srcOrd="0" destOrd="0" presId="urn:microsoft.com/office/officeart/2005/8/layout/list1"/>
    <dgm:cxn modelId="{5B145E83-72FB-4C40-9DB1-DB481E19AFDB}" type="presParOf" srcId="{645DC064-6F04-4C14-8C04-7B927791943D}" destId="{31D801D5-59C6-4063-9D24-BAD5ACA7EA66}" srcOrd="0" destOrd="0" presId="urn:microsoft.com/office/officeart/2005/8/layout/list1"/>
    <dgm:cxn modelId="{FA774FE1-BF44-4098-A44B-C4E539A564D9}" type="presParOf" srcId="{645DC064-6F04-4C14-8C04-7B927791943D}" destId="{E7A26EDE-8FF9-454E-ACDF-FA7E71702D28}" srcOrd="1" destOrd="0" presId="urn:microsoft.com/office/officeart/2005/8/layout/list1"/>
    <dgm:cxn modelId="{60BA2CDC-B2B7-44C6-AE4C-0745B54DA528}" type="presParOf" srcId="{E65F2F0E-0112-4B54-BB29-B2936D670ACF}" destId="{440E231F-6C61-43B0-9EDC-31C5023DDD8F}" srcOrd="1" destOrd="0" presId="urn:microsoft.com/office/officeart/2005/8/layout/list1"/>
    <dgm:cxn modelId="{42CCBE46-463B-42DE-ADC5-737EDBA50DA0}" type="presParOf" srcId="{E65F2F0E-0112-4B54-BB29-B2936D670ACF}" destId="{D62C0BDC-5A46-4914-AC2D-962B6227EBAC}" srcOrd="2" destOrd="0" presId="urn:microsoft.com/office/officeart/2005/8/layout/list1"/>
    <dgm:cxn modelId="{1E5E2528-EF73-4050-BAE6-DAFFDE16C371}" type="presParOf" srcId="{E65F2F0E-0112-4B54-BB29-B2936D670ACF}" destId="{0C7EF71B-3C9C-4157-9176-C4AE1D686D7E}" srcOrd="3" destOrd="0" presId="urn:microsoft.com/office/officeart/2005/8/layout/list1"/>
    <dgm:cxn modelId="{19ACD274-CA50-4013-9734-C51F83115B31}" type="presParOf" srcId="{E65F2F0E-0112-4B54-BB29-B2936D670ACF}" destId="{001D6C26-2253-42A1-B9D6-1359D6F104EB}" srcOrd="4" destOrd="0" presId="urn:microsoft.com/office/officeart/2005/8/layout/list1"/>
    <dgm:cxn modelId="{C6DA7B02-B983-4C56-8858-FCCCDAF5BA87}" type="presParOf" srcId="{001D6C26-2253-42A1-B9D6-1359D6F104EB}" destId="{335E5077-7B6E-4AE0-9BB3-D3DD173BB97F}" srcOrd="0" destOrd="0" presId="urn:microsoft.com/office/officeart/2005/8/layout/list1"/>
    <dgm:cxn modelId="{0A20BB49-7C99-4686-91D6-7FBFD8A2E99E}" type="presParOf" srcId="{001D6C26-2253-42A1-B9D6-1359D6F104EB}" destId="{71D64D32-8F35-43A9-BECA-B75B8D461F89}" srcOrd="1" destOrd="0" presId="urn:microsoft.com/office/officeart/2005/8/layout/list1"/>
    <dgm:cxn modelId="{3F445A66-3953-4582-9FF2-ED0C05A9384A}" type="presParOf" srcId="{E65F2F0E-0112-4B54-BB29-B2936D670ACF}" destId="{42E038FD-2441-4A3D-A818-0B494273E0FA}" srcOrd="5" destOrd="0" presId="urn:microsoft.com/office/officeart/2005/8/layout/list1"/>
    <dgm:cxn modelId="{92C12E0E-371A-4CD7-AF36-0657EA290BFE}" type="presParOf" srcId="{E65F2F0E-0112-4B54-BB29-B2936D670ACF}" destId="{C452D6DE-8B57-4904-B120-BBBC21EB605D}" srcOrd="6" destOrd="0" presId="urn:microsoft.com/office/officeart/2005/8/layout/list1"/>
    <dgm:cxn modelId="{B4D62E40-6BEF-4BED-9376-82B2809ABE31}" type="presParOf" srcId="{E65F2F0E-0112-4B54-BB29-B2936D670ACF}" destId="{2307D8F4-8B9A-4A27-B3C8-FFE683BCD8F0}" srcOrd="7" destOrd="0" presId="urn:microsoft.com/office/officeart/2005/8/layout/list1"/>
    <dgm:cxn modelId="{88CA3691-03F4-461A-9587-FFD9E54BD956}" type="presParOf" srcId="{E65F2F0E-0112-4B54-BB29-B2936D670ACF}" destId="{98F40FDF-13CC-4336-8D9B-6AE5259C958D}" srcOrd="8" destOrd="0" presId="urn:microsoft.com/office/officeart/2005/8/layout/list1"/>
    <dgm:cxn modelId="{30F08D37-F5CB-44E3-AAAE-D162DA446E66}" type="presParOf" srcId="{98F40FDF-13CC-4336-8D9B-6AE5259C958D}" destId="{EF98DC6E-190D-43AA-99B2-3F990AD3DB84}" srcOrd="0" destOrd="0" presId="urn:microsoft.com/office/officeart/2005/8/layout/list1"/>
    <dgm:cxn modelId="{C68D68C6-9186-499E-8F41-641A3AAD220D}" type="presParOf" srcId="{98F40FDF-13CC-4336-8D9B-6AE5259C958D}" destId="{24641180-07C3-478B-A3DB-F990237B2F25}" srcOrd="1" destOrd="0" presId="urn:microsoft.com/office/officeart/2005/8/layout/list1"/>
    <dgm:cxn modelId="{F8F4B17A-14C8-4489-936B-44CBED79CD47}" type="presParOf" srcId="{E65F2F0E-0112-4B54-BB29-B2936D670ACF}" destId="{8DF12E94-2C77-4D58-938C-C964B6E3D254}" srcOrd="9" destOrd="0" presId="urn:microsoft.com/office/officeart/2005/8/layout/list1"/>
    <dgm:cxn modelId="{B5F0135D-6599-4467-8BAD-96F968CD55FF}" type="presParOf" srcId="{E65F2F0E-0112-4B54-BB29-B2936D670ACF}" destId="{2B871989-2400-4E05-A18D-F66D9585F3BF}" srcOrd="10" destOrd="0" presId="urn:microsoft.com/office/officeart/2005/8/layout/list1"/>
    <dgm:cxn modelId="{692B537E-2A9A-41BD-A198-C811232FF263}" type="presParOf" srcId="{E65F2F0E-0112-4B54-BB29-B2936D670ACF}" destId="{A7A0DB8B-7602-449A-BEA6-0BAD464D9FC8}" srcOrd="11" destOrd="0" presId="urn:microsoft.com/office/officeart/2005/8/layout/list1"/>
    <dgm:cxn modelId="{AABE5539-134E-4826-B6DC-986CE8F19CFB}" type="presParOf" srcId="{E65F2F0E-0112-4B54-BB29-B2936D670ACF}" destId="{6431D651-B99B-4431-A99A-51A524017948}" srcOrd="12" destOrd="0" presId="urn:microsoft.com/office/officeart/2005/8/layout/list1"/>
    <dgm:cxn modelId="{554D34B7-1189-4297-9CAA-91A017640CC7}" type="presParOf" srcId="{6431D651-B99B-4431-A99A-51A524017948}" destId="{6E9E0E87-41AE-4BA6-8AC8-94F49319B002}" srcOrd="0" destOrd="0" presId="urn:microsoft.com/office/officeart/2005/8/layout/list1"/>
    <dgm:cxn modelId="{9297F070-549E-4144-894D-0DAB455E7D89}" type="presParOf" srcId="{6431D651-B99B-4431-A99A-51A524017948}" destId="{17F49BBA-534A-47E3-A9A6-DF5E2CC710BB}" srcOrd="1" destOrd="0" presId="urn:microsoft.com/office/officeart/2005/8/layout/list1"/>
    <dgm:cxn modelId="{E79B6C31-43DE-4ABC-AC54-EA4606AA5217}" type="presParOf" srcId="{E65F2F0E-0112-4B54-BB29-B2936D670ACF}" destId="{0A136555-C4B7-4114-9DBB-B808D28CF96C}" srcOrd="13" destOrd="0" presId="urn:microsoft.com/office/officeart/2005/8/layout/list1"/>
    <dgm:cxn modelId="{92C5126D-7876-473D-AE4E-2EC33D8A9F97}" type="presParOf" srcId="{E65F2F0E-0112-4B54-BB29-B2936D670ACF}" destId="{E6FBA46B-F421-43C1-A210-C1C77AAFBDCD}" srcOrd="14" destOrd="0" presId="urn:microsoft.com/office/officeart/2005/8/layout/list1"/>
    <dgm:cxn modelId="{046926BD-501B-4DD7-BB2E-DA19CEE4B8B1}" type="presParOf" srcId="{E65F2F0E-0112-4B54-BB29-B2936D670ACF}" destId="{9051FD2C-EBFB-4DEF-811C-B1BECDA9B716}" srcOrd="15" destOrd="0" presId="urn:microsoft.com/office/officeart/2005/8/layout/list1"/>
    <dgm:cxn modelId="{1B5891C8-60DF-45A7-AA01-2EAE1974A15E}" type="presParOf" srcId="{E65F2F0E-0112-4B54-BB29-B2936D670ACF}" destId="{7CC428C0-A10C-4CFD-93BD-C507D8526AF6}" srcOrd="16" destOrd="0" presId="urn:microsoft.com/office/officeart/2005/8/layout/list1"/>
    <dgm:cxn modelId="{8B5F2FDC-5F19-4C77-8048-A7F308670AC7}" type="presParOf" srcId="{7CC428C0-A10C-4CFD-93BD-C507D8526AF6}" destId="{9ED3B35C-9A93-4D6F-B005-A35AC7A215F4}" srcOrd="0" destOrd="0" presId="urn:microsoft.com/office/officeart/2005/8/layout/list1"/>
    <dgm:cxn modelId="{C91BAAAB-2CC7-47DC-BAAD-62EF31FC4713}" type="presParOf" srcId="{7CC428C0-A10C-4CFD-93BD-C507D8526AF6}" destId="{AA7F1818-B164-4372-9526-03DD27F79BFF}" srcOrd="1" destOrd="0" presId="urn:microsoft.com/office/officeart/2005/8/layout/list1"/>
    <dgm:cxn modelId="{8BB6137D-D627-4312-8ED5-8F550D431E00}" type="presParOf" srcId="{E65F2F0E-0112-4B54-BB29-B2936D670ACF}" destId="{B338DB35-DABC-4385-80C4-E3A72DEECB84}" srcOrd="17" destOrd="0" presId="urn:microsoft.com/office/officeart/2005/8/layout/list1"/>
    <dgm:cxn modelId="{D25E32DF-64CA-4618-A090-AED7B66BE49F}" type="presParOf" srcId="{E65F2F0E-0112-4B54-BB29-B2936D670ACF}" destId="{EFA20912-C814-4FB9-9E30-2C4CA0B9859C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91F9D10-82FE-4FDF-92CD-917C14F1A207}" type="doc">
      <dgm:prSet loTypeId="urn:microsoft.com/office/officeart/2005/8/layout/vList3#2" loCatId="list" qsTypeId="urn:microsoft.com/office/officeart/2005/8/quickstyle/3d3" qsCatId="3D" csTypeId="urn:microsoft.com/office/officeart/2005/8/colors/accent1_2" csCatId="accent1" phldr="1"/>
      <dgm:spPr/>
    </dgm:pt>
    <dgm:pt modelId="{716E413C-C5B0-4F0C-83F9-8B3F9AC5048A}">
      <dgm:prSet phldrT="[Текст]" custT="1"/>
      <dgm:spPr/>
      <dgm:t>
        <a:bodyPr/>
        <a:lstStyle/>
        <a:p>
          <a:r>
            <a:rPr lang="ru-RU" sz="2400" b="1" dirty="0" smtClean="0"/>
            <a:t>Облегчает поиск своего места на РТ</a:t>
          </a:r>
          <a:endParaRPr lang="ru-RU" sz="2400" dirty="0"/>
        </a:p>
      </dgm:t>
    </dgm:pt>
    <dgm:pt modelId="{A2BB1126-30DB-4568-BCF0-5138CA18C6CE}" type="parTrans" cxnId="{0DE0DA97-29B5-44E4-A409-113FECBA6302}">
      <dgm:prSet/>
      <dgm:spPr/>
      <dgm:t>
        <a:bodyPr/>
        <a:lstStyle/>
        <a:p>
          <a:endParaRPr lang="ru-RU"/>
        </a:p>
      </dgm:t>
    </dgm:pt>
    <dgm:pt modelId="{9D14BC2E-3D31-4A1B-A5D8-AC6342752684}" type="sibTrans" cxnId="{0DE0DA97-29B5-44E4-A409-113FECBA6302}">
      <dgm:prSet/>
      <dgm:spPr/>
      <dgm:t>
        <a:bodyPr/>
        <a:lstStyle/>
        <a:p>
          <a:endParaRPr lang="ru-RU"/>
        </a:p>
      </dgm:t>
    </dgm:pt>
    <dgm:pt modelId="{0551D441-354B-4674-BE7D-9E9C6EDA82C5}">
      <dgm:prSet phldrT="[Текст]" custT="1"/>
      <dgm:spPr/>
      <dgm:t>
        <a:bodyPr/>
        <a:lstStyle/>
        <a:p>
          <a:r>
            <a:rPr lang="ru-RU" sz="2400" b="1" dirty="0" smtClean="0"/>
            <a:t>Усиливает взаимодействие ВО и РТ</a:t>
          </a:r>
          <a:endParaRPr lang="ru-RU" sz="2400" dirty="0"/>
        </a:p>
      </dgm:t>
    </dgm:pt>
    <dgm:pt modelId="{D5A5EF6E-5A27-47C6-BDCF-DA1506FD929D}" type="parTrans" cxnId="{A2759752-2807-4A8B-9AA4-63C233879127}">
      <dgm:prSet/>
      <dgm:spPr/>
      <dgm:t>
        <a:bodyPr/>
        <a:lstStyle/>
        <a:p>
          <a:endParaRPr lang="ru-RU"/>
        </a:p>
      </dgm:t>
    </dgm:pt>
    <dgm:pt modelId="{433C1F2F-8ABF-4D78-AA44-E70349997B2A}" type="sibTrans" cxnId="{A2759752-2807-4A8B-9AA4-63C233879127}">
      <dgm:prSet/>
      <dgm:spPr/>
      <dgm:t>
        <a:bodyPr/>
        <a:lstStyle/>
        <a:p>
          <a:endParaRPr lang="ru-RU"/>
        </a:p>
      </dgm:t>
    </dgm:pt>
    <dgm:pt modelId="{B9E696FF-14CE-4963-ACE4-DA58683D2382}">
      <dgm:prSet phldrT="[Текст]" custT="1"/>
      <dgm:spPr/>
      <dgm:t>
        <a:bodyPr/>
        <a:lstStyle/>
        <a:p>
          <a:r>
            <a:rPr lang="ru-RU" sz="2000" b="1" dirty="0" smtClean="0"/>
            <a:t>Повышает эффективность использования ресурсов </a:t>
          </a:r>
          <a:endParaRPr lang="ru-RU" sz="2000" dirty="0"/>
        </a:p>
      </dgm:t>
    </dgm:pt>
    <dgm:pt modelId="{F923CA3C-D7CD-446A-92A0-E2B43D9812F3}" type="parTrans" cxnId="{7B31524A-A09A-4559-800D-22F22F9FDFF4}">
      <dgm:prSet/>
      <dgm:spPr/>
      <dgm:t>
        <a:bodyPr/>
        <a:lstStyle/>
        <a:p>
          <a:endParaRPr lang="ru-RU"/>
        </a:p>
      </dgm:t>
    </dgm:pt>
    <dgm:pt modelId="{1432F563-01E7-40E2-87D7-BCFEB08D87A1}" type="sibTrans" cxnId="{7B31524A-A09A-4559-800D-22F22F9FDFF4}">
      <dgm:prSet/>
      <dgm:spPr/>
      <dgm:t>
        <a:bodyPr/>
        <a:lstStyle/>
        <a:p>
          <a:endParaRPr lang="ru-RU"/>
        </a:p>
      </dgm:t>
    </dgm:pt>
    <dgm:pt modelId="{0EEDAA39-7B71-49DD-87E8-9DD96038720D}">
      <dgm:prSet custT="1"/>
      <dgm:spPr/>
      <dgm:t>
        <a:bodyPr/>
        <a:lstStyle/>
        <a:p>
          <a:r>
            <a:rPr lang="ru-RU" sz="2400" b="1" dirty="0" smtClean="0"/>
            <a:t>Сокращает время подготовки</a:t>
          </a:r>
          <a:endParaRPr lang="ru-RU" sz="2400" dirty="0"/>
        </a:p>
      </dgm:t>
    </dgm:pt>
    <dgm:pt modelId="{0A408D6D-35B0-4DBB-A028-1A74CCF291EA}" type="parTrans" cxnId="{E62E6569-3BAA-4556-BBA0-191FB6BE54F9}">
      <dgm:prSet/>
      <dgm:spPr/>
      <dgm:t>
        <a:bodyPr/>
        <a:lstStyle/>
        <a:p>
          <a:endParaRPr lang="ru-RU"/>
        </a:p>
      </dgm:t>
    </dgm:pt>
    <dgm:pt modelId="{D8F47201-A529-49CB-BBD3-58C58B839C40}" type="sibTrans" cxnId="{E62E6569-3BAA-4556-BBA0-191FB6BE54F9}">
      <dgm:prSet/>
      <dgm:spPr/>
      <dgm:t>
        <a:bodyPr/>
        <a:lstStyle/>
        <a:p>
          <a:endParaRPr lang="ru-RU"/>
        </a:p>
      </dgm:t>
    </dgm:pt>
    <dgm:pt modelId="{EDE855AC-9338-453E-BE8D-3E6AD794DCA7}">
      <dgm:prSet custT="1"/>
      <dgm:spPr/>
      <dgm:t>
        <a:bodyPr/>
        <a:lstStyle/>
        <a:p>
          <a:r>
            <a:rPr lang="ru-RU" sz="2400" b="1" dirty="0" smtClean="0"/>
            <a:t>Уменьшает отсев</a:t>
          </a:r>
          <a:endParaRPr lang="ru-RU" sz="2400" dirty="0"/>
        </a:p>
      </dgm:t>
    </dgm:pt>
    <dgm:pt modelId="{F2B84BBB-E306-4087-992D-75A068ECD596}" type="parTrans" cxnId="{09E7CB8D-244D-4B87-BC44-6761B4322D40}">
      <dgm:prSet/>
      <dgm:spPr/>
      <dgm:t>
        <a:bodyPr/>
        <a:lstStyle/>
        <a:p>
          <a:endParaRPr lang="ru-RU"/>
        </a:p>
      </dgm:t>
    </dgm:pt>
    <dgm:pt modelId="{1F366DFD-723B-450D-9ECF-38B82F9B8F21}" type="sibTrans" cxnId="{09E7CB8D-244D-4B87-BC44-6761B4322D40}">
      <dgm:prSet/>
      <dgm:spPr/>
      <dgm:t>
        <a:bodyPr/>
        <a:lstStyle/>
        <a:p>
          <a:endParaRPr lang="ru-RU"/>
        </a:p>
      </dgm:t>
    </dgm:pt>
    <dgm:pt modelId="{CB8762ED-6840-4F89-BA86-A611239A5C07}">
      <dgm:prSet custT="1"/>
      <dgm:spPr/>
      <dgm:t>
        <a:bodyPr/>
        <a:lstStyle/>
        <a:p>
          <a:r>
            <a:rPr lang="ru-RU" sz="2400" b="1" dirty="0" smtClean="0"/>
            <a:t>Содействует признанию</a:t>
          </a:r>
          <a:endParaRPr lang="ru-RU" sz="2400" dirty="0"/>
        </a:p>
      </dgm:t>
    </dgm:pt>
    <dgm:pt modelId="{5A7B09B6-2726-4CFA-A634-58B01B10C9AE}" type="parTrans" cxnId="{EFA01ED1-5D68-4093-9C3A-E9E9171050A3}">
      <dgm:prSet/>
      <dgm:spPr/>
      <dgm:t>
        <a:bodyPr/>
        <a:lstStyle/>
        <a:p>
          <a:endParaRPr lang="ru-RU"/>
        </a:p>
      </dgm:t>
    </dgm:pt>
    <dgm:pt modelId="{6412BE67-1AA5-4192-9561-932C4300D0E6}" type="sibTrans" cxnId="{EFA01ED1-5D68-4093-9C3A-E9E9171050A3}">
      <dgm:prSet/>
      <dgm:spPr/>
      <dgm:t>
        <a:bodyPr/>
        <a:lstStyle/>
        <a:p>
          <a:endParaRPr lang="ru-RU"/>
        </a:p>
      </dgm:t>
    </dgm:pt>
    <dgm:pt modelId="{4A1E9D66-E560-4627-AD79-FF149011046F}" type="pres">
      <dgm:prSet presAssocID="{E91F9D10-82FE-4FDF-92CD-917C14F1A207}" presName="linearFlow" presStyleCnt="0">
        <dgm:presLayoutVars>
          <dgm:dir/>
          <dgm:resizeHandles val="exact"/>
        </dgm:presLayoutVars>
      </dgm:prSet>
      <dgm:spPr/>
    </dgm:pt>
    <dgm:pt modelId="{A1922951-3845-4AB8-9695-D68BADC80065}" type="pres">
      <dgm:prSet presAssocID="{716E413C-C5B0-4F0C-83F9-8B3F9AC5048A}" presName="composite" presStyleCnt="0"/>
      <dgm:spPr/>
    </dgm:pt>
    <dgm:pt modelId="{09EF1DA1-C15C-4617-863F-4CB4CB95257C}" type="pres">
      <dgm:prSet presAssocID="{716E413C-C5B0-4F0C-83F9-8B3F9AC5048A}" presName="imgShp" presStyleLbl="fgImgPlace1" presStyleIdx="0" presStyleCnt="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4A5425AB-1347-43C8-AD8D-131B65999428}" type="pres">
      <dgm:prSet presAssocID="{716E413C-C5B0-4F0C-83F9-8B3F9AC5048A}" presName="txShp" presStyleLbl="node1" presStyleIdx="0" presStyleCnt="6" custScaleX="124510" custLinFactNeighborX="41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7BCD18-8BA1-4BC4-B758-4CFF0E61A875}" type="pres">
      <dgm:prSet presAssocID="{9D14BC2E-3D31-4A1B-A5D8-AC6342752684}" presName="spacing" presStyleCnt="0"/>
      <dgm:spPr/>
    </dgm:pt>
    <dgm:pt modelId="{F6D263AE-4D84-4577-988A-099A8A4AEF55}" type="pres">
      <dgm:prSet presAssocID="{0EEDAA39-7B71-49DD-87E8-9DD96038720D}" presName="composite" presStyleCnt="0"/>
      <dgm:spPr/>
    </dgm:pt>
    <dgm:pt modelId="{0D650347-2900-421B-A118-577318932726}" type="pres">
      <dgm:prSet presAssocID="{0EEDAA39-7B71-49DD-87E8-9DD96038720D}" presName="imgShp" presStyleLbl="fgImgPlace1" presStyleIdx="1" presStyleCnt="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7310B7C8-E157-410D-9C61-9CBAF23C6E47}" type="pres">
      <dgm:prSet presAssocID="{0EEDAA39-7B71-49DD-87E8-9DD96038720D}" presName="txShp" presStyleLbl="node1" presStyleIdx="1" presStyleCnt="6" custScaleX="124510" custLinFactNeighborX="41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6CA077-1A28-4E6C-82A2-37E98A9A083E}" type="pres">
      <dgm:prSet presAssocID="{D8F47201-A529-49CB-BBD3-58C58B839C40}" presName="spacing" presStyleCnt="0"/>
      <dgm:spPr/>
    </dgm:pt>
    <dgm:pt modelId="{EC40D725-37B8-4234-9692-661E48F5B8C5}" type="pres">
      <dgm:prSet presAssocID="{EDE855AC-9338-453E-BE8D-3E6AD794DCA7}" presName="composite" presStyleCnt="0"/>
      <dgm:spPr/>
    </dgm:pt>
    <dgm:pt modelId="{A4DDBE63-08F7-4869-B0A8-DCAD74D4AE59}" type="pres">
      <dgm:prSet presAssocID="{EDE855AC-9338-453E-BE8D-3E6AD794DCA7}" presName="imgShp" presStyleLbl="fgImgPlace1" presStyleIdx="2" presStyleCnt="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47DF7CA3-15F9-4CBE-A08A-851390817D8C}" type="pres">
      <dgm:prSet presAssocID="{EDE855AC-9338-453E-BE8D-3E6AD794DCA7}" presName="txShp" presStyleLbl="node1" presStyleIdx="2" presStyleCnt="6" custScaleX="124510" custLinFactNeighborX="41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A8234F-93A0-43C1-8402-F5C3FAD3D98A}" type="pres">
      <dgm:prSet presAssocID="{1F366DFD-723B-450D-9ECF-38B82F9B8F21}" presName="spacing" presStyleCnt="0"/>
      <dgm:spPr/>
    </dgm:pt>
    <dgm:pt modelId="{021E8BC3-91AD-4D55-86A1-DF752ED85D94}" type="pres">
      <dgm:prSet presAssocID="{CB8762ED-6840-4F89-BA86-A611239A5C07}" presName="composite" presStyleCnt="0"/>
      <dgm:spPr/>
    </dgm:pt>
    <dgm:pt modelId="{D0E6861B-2886-4E3A-9774-2B0E69F5EA74}" type="pres">
      <dgm:prSet presAssocID="{CB8762ED-6840-4F89-BA86-A611239A5C07}" presName="imgShp" presStyleLbl="fgImgPlace1" presStyleIdx="3" presStyleCnt="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96ADEE1E-1884-4813-8792-7661CE2C5AC3}" type="pres">
      <dgm:prSet presAssocID="{CB8762ED-6840-4F89-BA86-A611239A5C07}" presName="txShp" presStyleLbl="node1" presStyleIdx="3" presStyleCnt="6" custScaleX="124510" custLinFactNeighborX="41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E135B4-B923-4CE9-87B1-ACCA6457FFBD}" type="pres">
      <dgm:prSet presAssocID="{6412BE67-1AA5-4192-9561-932C4300D0E6}" presName="spacing" presStyleCnt="0"/>
      <dgm:spPr/>
    </dgm:pt>
    <dgm:pt modelId="{C2D2BA7F-16BE-477E-AED0-ECEF623DF16D}" type="pres">
      <dgm:prSet presAssocID="{0551D441-354B-4674-BE7D-9E9C6EDA82C5}" presName="composite" presStyleCnt="0"/>
      <dgm:spPr/>
    </dgm:pt>
    <dgm:pt modelId="{32D7263A-FC65-485D-A495-7A23C6727D33}" type="pres">
      <dgm:prSet presAssocID="{0551D441-354B-4674-BE7D-9E9C6EDA82C5}" presName="imgShp" presStyleLbl="fgImgPlace1" presStyleIdx="4" presStyleCnt="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8BF807F5-2286-44B7-8C65-86468098AA7E}" type="pres">
      <dgm:prSet presAssocID="{0551D441-354B-4674-BE7D-9E9C6EDA82C5}" presName="txShp" presStyleLbl="node1" presStyleIdx="4" presStyleCnt="6" custScaleX="124510" custLinFactNeighborX="41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A8D79A-5B84-4CFD-B795-38AE1ED7FF85}" type="pres">
      <dgm:prSet presAssocID="{433C1F2F-8ABF-4D78-AA44-E70349997B2A}" presName="spacing" presStyleCnt="0"/>
      <dgm:spPr/>
    </dgm:pt>
    <dgm:pt modelId="{BB1C3E16-BCBC-4546-90EB-FB15D05D720C}" type="pres">
      <dgm:prSet presAssocID="{B9E696FF-14CE-4963-ACE4-DA58683D2382}" presName="composite" presStyleCnt="0"/>
      <dgm:spPr/>
    </dgm:pt>
    <dgm:pt modelId="{F6F7365A-CEC5-432C-98B1-7DEBFB97F571}" type="pres">
      <dgm:prSet presAssocID="{B9E696FF-14CE-4963-ACE4-DA58683D2382}" presName="imgShp" presStyleLbl="fgImgPlace1" presStyleIdx="5" presStyleCnt="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37714684-D656-443C-9F2B-213C81CB75D9}" type="pres">
      <dgm:prSet presAssocID="{B9E696FF-14CE-4963-ACE4-DA58683D2382}" presName="txShp" presStyleLbl="node1" presStyleIdx="5" presStyleCnt="6" custScaleX="123107" custLinFactNeighborX="54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B770B6B-18B4-45F3-B167-DA9A80217FB2}" type="presOf" srcId="{0551D441-354B-4674-BE7D-9E9C6EDA82C5}" destId="{8BF807F5-2286-44B7-8C65-86468098AA7E}" srcOrd="0" destOrd="0" presId="urn:microsoft.com/office/officeart/2005/8/layout/vList3#2"/>
    <dgm:cxn modelId="{DBFD99C2-3BFF-43B6-AA42-9FA36C05471B}" type="presOf" srcId="{EDE855AC-9338-453E-BE8D-3E6AD794DCA7}" destId="{47DF7CA3-15F9-4CBE-A08A-851390817D8C}" srcOrd="0" destOrd="0" presId="urn:microsoft.com/office/officeart/2005/8/layout/vList3#2"/>
    <dgm:cxn modelId="{E62E6569-3BAA-4556-BBA0-191FB6BE54F9}" srcId="{E91F9D10-82FE-4FDF-92CD-917C14F1A207}" destId="{0EEDAA39-7B71-49DD-87E8-9DD96038720D}" srcOrd="1" destOrd="0" parTransId="{0A408D6D-35B0-4DBB-A028-1A74CCF291EA}" sibTransId="{D8F47201-A529-49CB-BBD3-58C58B839C40}"/>
    <dgm:cxn modelId="{EDFD2E84-5DD8-4BF7-9555-C301D89B02BB}" type="presOf" srcId="{716E413C-C5B0-4F0C-83F9-8B3F9AC5048A}" destId="{4A5425AB-1347-43C8-AD8D-131B65999428}" srcOrd="0" destOrd="0" presId="urn:microsoft.com/office/officeart/2005/8/layout/vList3#2"/>
    <dgm:cxn modelId="{F7612400-6414-4904-BB0C-F2CCBEF54ED4}" type="presOf" srcId="{0EEDAA39-7B71-49DD-87E8-9DD96038720D}" destId="{7310B7C8-E157-410D-9C61-9CBAF23C6E47}" srcOrd="0" destOrd="0" presId="urn:microsoft.com/office/officeart/2005/8/layout/vList3#2"/>
    <dgm:cxn modelId="{7B31524A-A09A-4559-800D-22F22F9FDFF4}" srcId="{E91F9D10-82FE-4FDF-92CD-917C14F1A207}" destId="{B9E696FF-14CE-4963-ACE4-DA58683D2382}" srcOrd="5" destOrd="0" parTransId="{F923CA3C-D7CD-446A-92A0-E2B43D9812F3}" sibTransId="{1432F563-01E7-40E2-87D7-BCFEB08D87A1}"/>
    <dgm:cxn modelId="{5290BB5D-0433-421D-97A4-9B8B59CE07EE}" type="presOf" srcId="{CB8762ED-6840-4F89-BA86-A611239A5C07}" destId="{96ADEE1E-1884-4813-8792-7661CE2C5AC3}" srcOrd="0" destOrd="0" presId="urn:microsoft.com/office/officeart/2005/8/layout/vList3#2"/>
    <dgm:cxn modelId="{A2759752-2807-4A8B-9AA4-63C233879127}" srcId="{E91F9D10-82FE-4FDF-92CD-917C14F1A207}" destId="{0551D441-354B-4674-BE7D-9E9C6EDA82C5}" srcOrd="4" destOrd="0" parTransId="{D5A5EF6E-5A27-47C6-BDCF-DA1506FD929D}" sibTransId="{433C1F2F-8ABF-4D78-AA44-E70349997B2A}"/>
    <dgm:cxn modelId="{2C846FF5-05D5-4AD4-84CA-0B95210EEB4B}" type="presOf" srcId="{B9E696FF-14CE-4963-ACE4-DA58683D2382}" destId="{37714684-D656-443C-9F2B-213C81CB75D9}" srcOrd="0" destOrd="0" presId="urn:microsoft.com/office/officeart/2005/8/layout/vList3#2"/>
    <dgm:cxn modelId="{09E7CB8D-244D-4B87-BC44-6761B4322D40}" srcId="{E91F9D10-82FE-4FDF-92CD-917C14F1A207}" destId="{EDE855AC-9338-453E-BE8D-3E6AD794DCA7}" srcOrd="2" destOrd="0" parTransId="{F2B84BBB-E306-4087-992D-75A068ECD596}" sibTransId="{1F366DFD-723B-450D-9ECF-38B82F9B8F21}"/>
    <dgm:cxn modelId="{593638FE-2EBE-4F15-B72D-3DDDBA17D020}" type="presOf" srcId="{E91F9D10-82FE-4FDF-92CD-917C14F1A207}" destId="{4A1E9D66-E560-4627-AD79-FF149011046F}" srcOrd="0" destOrd="0" presId="urn:microsoft.com/office/officeart/2005/8/layout/vList3#2"/>
    <dgm:cxn modelId="{0DE0DA97-29B5-44E4-A409-113FECBA6302}" srcId="{E91F9D10-82FE-4FDF-92CD-917C14F1A207}" destId="{716E413C-C5B0-4F0C-83F9-8B3F9AC5048A}" srcOrd="0" destOrd="0" parTransId="{A2BB1126-30DB-4568-BCF0-5138CA18C6CE}" sibTransId="{9D14BC2E-3D31-4A1B-A5D8-AC6342752684}"/>
    <dgm:cxn modelId="{EFA01ED1-5D68-4093-9C3A-E9E9171050A3}" srcId="{E91F9D10-82FE-4FDF-92CD-917C14F1A207}" destId="{CB8762ED-6840-4F89-BA86-A611239A5C07}" srcOrd="3" destOrd="0" parTransId="{5A7B09B6-2726-4CFA-A634-58B01B10C9AE}" sibTransId="{6412BE67-1AA5-4192-9561-932C4300D0E6}"/>
    <dgm:cxn modelId="{8CEB3B75-A6B0-4040-BAF5-F2396C3632B4}" type="presParOf" srcId="{4A1E9D66-E560-4627-AD79-FF149011046F}" destId="{A1922951-3845-4AB8-9695-D68BADC80065}" srcOrd="0" destOrd="0" presId="urn:microsoft.com/office/officeart/2005/8/layout/vList3#2"/>
    <dgm:cxn modelId="{92FAE0C5-A635-44DE-94BC-164D14EA62B5}" type="presParOf" srcId="{A1922951-3845-4AB8-9695-D68BADC80065}" destId="{09EF1DA1-C15C-4617-863F-4CB4CB95257C}" srcOrd="0" destOrd="0" presId="urn:microsoft.com/office/officeart/2005/8/layout/vList3#2"/>
    <dgm:cxn modelId="{CC45BC50-E69D-49E4-8CD0-48839D2428E9}" type="presParOf" srcId="{A1922951-3845-4AB8-9695-D68BADC80065}" destId="{4A5425AB-1347-43C8-AD8D-131B65999428}" srcOrd="1" destOrd="0" presId="urn:microsoft.com/office/officeart/2005/8/layout/vList3#2"/>
    <dgm:cxn modelId="{D6F38BD4-A83E-43F2-9DCB-AA4AAEE57AF6}" type="presParOf" srcId="{4A1E9D66-E560-4627-AD79-FF149011046F}" destId="{BA7BCD18-8BA1-4BC4-B758-4CFF0E61A875}" srcOrd="1" destOrd="0" presId="urn:microsoft.com/office/officeart/2005/8/layout/vList3#2"/>
    <dgm:cxn modelId="{C38B7571-102B-45F5-86D8-E7127F659DE8}" type="presParOf" srcId="{4A1E9D66-E560-4627-AD79-FF149011046F}" destId="{F6D263AE-4D84-4577-988A-099A8A4AEF55}" srcOrd="2" destOrd="0" presId="urn:microsoft.com/office/officeart/2005/8/layout/vList3#2"/>
    <dgm:cxn modelId="{923A2ED2-A82B-495A-9158-FCE1C0EAA900}" type="presParOf" srcId="{F6D263AE-4D84-4577-988A-099A8A4AEF55}" destId="{0D650347-2900-421B-A118-577318932726}" srcOrd="0" destOrd="0" presId="urn:microsoft.com/office/officeart/2005/8/layout/vList3#2"/>
    <dgm:cxn modelId="{9000271E-C9C5-4FB2-9F1A-64BF86738C92}" type="presParOf" srcId="{F6D263AE-4D84-4577-988A-099A8A4AEF55}" destId="{7310B7C8-E157-410D-9C61-9CBAF23C6E47}" srcOrd="1" destOrd="0" presId="urn:microsoft.com/office/officeart/2005/8/layout/vList3#2"/>
    <dgm:cxn modelId="{2740820A-A9AB-4349-A55C-91DD528C978D}" type="presParOf" srcId="{4A1E9D66-E560-4627-AD79-FF149011046F}" destId="{E26CA077-1A28-4E6C-82A2-37E98A9A083E}" srcOrd="3" destOrd="0" presId="urn:microsoft.com/office/officeart/2005/8/layout/vList3#2"/>
    <dgm:cxn modelId="{89C909DE-0C6D-4E9B-B1CE-A01385A2E661}" type="presParOf" srcId="{4A1E9D66-E560-4627-AD79-FF149011046F}" destId="{EC40D725-37B8-4234-9692-661E48F5B8C5}" srcOrd="4" destOrd="0" presId="urn:microsoft.com/office/officeart/2005/8/layout/vList3#2"/>
    <dgm:cxn modelId="{08CA9132-FD64-4D1F-8AD6-A11FCB6013BB}" type="presParOf" srcId="{EC40D725-37B8-4234-9692-661E48F5B8C5}" destId="{A4DDBE63-08F7-4869-B0A8-DCAD74D4AE59}" srcOrd="0" destOrd="0" presId="urn:microsoft.com/office/officeart/2005/8/layout/vList3#2"/>
    <dgm:cxn modelId="{D35E0EB9-5CC1-41A2-8798-ADD0C05E1B81}" type="presParOf" srcId="{EC40D725-37B8-4234-9692-661E48F5B8C5}" destId="{47DF7CA3-15F9-4CBE-A08A-851390817D8C}" srcOrd="1" destOrd="0" presId="urn:microsoft.com/office/officeart/2005/8/layout/vList3#2"/>
    <dgm:cxn modelId="{96C0E417-279B-4C87-A381-7CF9ED878559}" type="presParOf" srcId="{4A1E9D66-E560-4627-AD79-FF149011046F}" destId="{E0A8234F-93A0-43C1-8402-F5C3FAD3D98A}" srcOrd="5" destOrd="0" presId="urn:microsoft.com/office/officeart/2005/8/layout/vList3#2"/>
    <dgm:cxn modelId="{807F259B-8D08-46B5-AB7A-C6DEC156C6BD}" type="presParOf" srcId="{4A1E9D66-E560-4627-AD79-FF149011046F}" destId="{021E8BC3-91AD-4D55-86A1-DF752ED85D94}" srcOrd="6" destOrd="0" presId="urn:microsoft.com/office/officeart/2005/8/layout/vList3#2"/>
    <dgm:cxn modelId="{D35CB08C-5673-4646-BBA0-2EEEA7357CF2}" type="presParOf" srcId="{021E8BC3-91AD-4D55-86A1-DF752ED85D94}" destId="{D0E6861B-2886-4E3A-9774-2B0E69F5EA74}" srcOrd="0" destOrd="0" presId="urn:microsoft.com/office/officeart/2005/8/layout/vList3#2"/>
    <dgm:cxn modelId="{447913F7-4278-4209-8D4C-6CDFE4070D2C}" type="presParOf" srcId="{021E8BC3-91AD-4D55-86A1-DF752ED85D94}" destId="{96ADEE1E-1884-4813-8792-7661CE2C5AC3}" srcOrd="1" destOrd="0" presId="urn:microsoft.com/office/officeart/2005/8/layout/vList3#2"/>
    <dgm:cxn modelId="{546894FE-40AE-4863-9BC3-95F370E4EA3C}" type="presParOf" srcId="{4A1E9D66-E560-4627-AD79-FF149011046F}" destId="{F8E135B4-B923-4CE9-87B1-ACCA6457FFBD}" srcOrd="7" destOrd="0" presId="urn:microsoft.com/office/officeart/2005/8/layout/vList3#2"/>
    <dgm:cxn modelId="{3EE08F95-9E4A-436A-9838-C853594A73AD}" type="presParOf" srcId="{4A1E9D66-E560-4627-AD79-FF149011046F}" destId="{C2D2BA7F-16BE-477E-AED0-ECEF623DF16D}" srcOrd="8" destOrd="0" presId="urn:microsoft.com/office/officeart/2005/8/layout/vList3#2"/>
    <dgm:cxn modelId="{39BD1A7D-A08D-4310-8E9F-4A425422ECD5}" type="presParOf" srcId="{C2D2BA7F-16BE-477E-AED0-ECEF623DF16D}" destId="{32D7263A-FC65-485D-A495-7A23C6727D33}" srcOrd="0" destOrd="0" presId="urn:microsoft.com/office/officeart/2005/8/layout/vList3#2"/>
    <dgm:cxn modelId="{31D0B8A7-4D7B-474F-93F8-28CA2F765123}" type="presParOf" srcId="{C2D2BA7F-16BE-477E-AED0-ECEF623DF16D}" destId="{8BF807F5-2286-44B7-8C65-86468098AA7E}" srcOrd="1" destOrd="0" presId="urn:microsoft.com/office/officeart/2005/8/layout/vList3#2"/>
    <dgm:cxn modelId="{7F8A255C-D2FD-44F3-AE27-2FD7FE4526DC}" type="presParOf" srcId="{4A1E9D66-E560-4627-AD79-FF149011046F}" destId="{F2A8D79A-5B84-4CFD-B795-38AE1ED7FF85}" srcOrd="9" destOrd="0" presId="urn:microsoft.com/office/officeart/2005/8/layout/vList3#2"/>
    <dgm:cxn modelId="{1F95FA94-DFC1-4BDA-A09A-85EFC80F2AB7}" type="presParOf" srcId="{4A1E9D66-E560-4627-AD79-FF149011046F}" destId="{BB1C3E16-BCBC-4546-90EB-FB15D05D720C}" srcOrd="10" destOrd="0" presId="urn:microsoft.com/office/officeart/2005/8/layout/vList3#2"/>
    <dgm:cxn modelId="{8AD420C1-916D-4383-8946-181500A5E397}" type="presParOf" srcId="{BB1C3E16-BCBC-4546-90EB-FB15D05D720C}" destId="{F6F7365A-CEC5-432C-98B1-7DEBFB97F571}" srcOrd="0" destOrd="0" presId="urn:microsoft.com/office/officeart/2005/8/layout/vList3#2"/>
    <dgm:cxn modelId="{612568BB-D5F8-4764-AE89-678A03ED2B27}" type="presParOf" srcId="{BB1C3E16-BCBC-4546-90EB-FB15D05D720C}" destId="{37714684-D656-443C-9F2B-213C81CB75D9}" srcOrd="1" destOrd="0" presId="urn:microsoft.com/office/officeart/2005/8/layout/vList3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6F59D485-CC03-4F22-BDBD-CDDDC99953FC}" type="doc">
      <dgm:prSet loTypeId="urn:microsoft.com/office/officeart/2005/8/layout/target3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323A67D-0D8B-42B7-B21A-3E99BC8ABAA2}">
      <dgm:prSet phldrT="[Текст]" custT="1"/>
      <dgm:spPr/>
      <dgm:t>
        <a:bodyPr/>
        <a:lstStyle/>
        <a:p>
          <a:r>
            <a:rPr lang="ru-RU" sz="2000" dirty="0" smtClean="0"/>
            <a:t>Демонстрировать знание основ и истории своей основной дисциплины. </a:t>
          </a:r>
          <a:endParaRPr lang="ru-RU" sz="2000" dirty="0"/>
        </a:p>
      </dgm:t>
    </dgm:pt>
    <dgm:pt modelId="{17419733-8121-4306-BBCE-893B5C99E381}" type="parTrans" cxnId="{DDD36F19-62C1-4D40-9F2B-623B778D59A7}">
      <dgm:prSet/>
      <dgm:spPr/>
      <dgm:t>
        <a:bodyPr/>
        <a:lstStyle/>
        <a:p>
          <a:endParaRPr lang="ru-RU"/>
        </a:p>
      </dgm:t>
    </dgm:pt>
    <dgm:pt modelId="{28D61E32-9D47-4DA7-BE53-2114E9B40361}" type="sibTrans" cxnId="{DDD36F19-62C1-4D40-9F2B-623B778D59A7}">
      <dgm:prSet/>
      <dgm:spPr/>
      <dgm:t>
        <a:bodyPr/>
        <a:lstStyle/>
        <a:p>
          <a:endParaRPr lang="ru-RU"/>
        </a:p>
      </dgm:t>
    </dgm:pt>
    <dgm:pt modelId="{5C0A2562-FB83-4CFF-970B-AD710D73FB84}">
      <dgm:prSet phldrT="[Текст]" custT="1"/>
      <dgm:spPr/>
      <dgm:t>
        <a:bodyPr/>
        <a:lstStyle/>
        <a:p>
          <a:r>
            <a:rPr lang="ru-RU" sz="2000" dirty="0" smtClean="0"/>
            <a:t>Ясно и логично излагать полученные базовые знания. </a:t>
          </a:r>
          <a:endParaRPr lang="ru-RU" sz="2000" dirty="0"/>
        </a:p>
      </dgm:t>
    </dgm:pt>
    <dgm:pt modelId="{007EFC25-762A-44AE-AF70-4628F0DB5D6D}" type="parTrans" cxnId="{78E69E38-61D0-4AED-BCEB-102654602045}">
      <dgm:prSet/>
      <dgm:spPr/>
      <dgm:t>
        <a:bodyPr/>
        <a:lstStyle/>
        <a:p>
          <a:endParaRPr lang="ru-RU"/>
        </a:p>
      </dgm:t>
    </dgm:pt>
    <dgm:pt modelId="{355AB22A-B892-4231-9DBC-6E78119417AB}" type="sibTrans" cxnId="{78E69E38-61D0-4AED-BCEB-102654602045}">
      <dgm:prSet/>
      <dgm:spPr/>
      <dgm:t>
        <a:bodyPr/>
        <a:lstStyle/>
        <a:p>
          <a:endParaRPr lang="ru-RU"/>
        </a:p>
      </dgm:t>
    </dgm:pt>
    <dgm:pt modelId="{C8D9D417-9DB9-41AB-BAAD-2572E9597569}">
      <dgm:prSet phldrT="[Текст]" custT="1"/>
      <dgm:spPr/>
      <dgm:t>
        <a:bodyPr/>
        <a:lstStyle/>
        <a:p>
          <a:r>
            <a:rPr lang="ru-RU" sz="2000" dirty="0" smtClean="0"/>
            <a:t>Оценивать новые сведения и интерпретации в контексте этих знаний.</a:t>
          </a:r>
          <a:endParaRPr lang="ru-RU" sz="2000" dirty="0"/>
        </a:p>
      </dgm:t>
    </dgm:pt>
    <dgm:pt modelId="{61EB1EEC-F5D8-4C61-8044-C1C59DE9B4ED}" type="parTrans" cxnId="{04083110-2958-4724-BAA7-052A5DBD396B}">
      <dgm:prSet/>
      <dgm:spPr/>
      <dgm:t>
        <a:bodyPr/>
        <a:lstStyle/>
        <a:p>
          <a:endParaRPr lang="ru-RU"/>
        </a:p>
      </dgm:t>
    </dgm:pt>
    <dgm:pt modelId="{6FD48974-82AA-4CB4-8F51-A15D9B25E0E2}" type="sibTrans" cxnId="{04083110-2958-4724-BAA7-052A5DBD396B}">
      <dgm:prSet/>
      <dgm:spPr/>
      <dgm:t>
        <a:bodyPr/>
        <a:lstStyle/>
        <a:p>
          <a:endParaRPr lang="ru-RU"/>
        </a:p>
      </dgm:t>
    </dgm:pt>
    <dgm:pt modelId="{BA15EDDE-81CD-4FFD-ADD5-5DD088864438}">
      <dgm:prSet custT="1"/>
      <dgm:spPr/>
      <dgm:t>
        <a:bodyPr/>
        <a:lstStyle/>
        <a:p>
          <a:r>
            <a:rPr lang="ru-RU" sz="2000" dirty="0" smtClean="0"/>
            <a:t>Демонстрировать понимание общей структуры данной дисциплины и взаимосвязи между подчиненными ей дисциплинами. </a:t>
          </a:r>
          <a:endParaRPr lang="ru-RU" sz="2000" dirty="0"/>
        </a:p>
      </dgm:t>
    </dgm:pt>
    <dgm:pt modelId="{DEBD11CC-6546-4B69-9987-0EDD857D6313}" type="parTrans" cxnId="{DB886C5C-9C42-4971-8AC5-F517B3E93653}">
      <dgm:prSet/>
      <dgm:spPr/>
      <dgm:t>
        <a:bodyPr/>
        <a:lstStyle/>
        <a:p>
          <a:endParaRPr lang="ru-RU"/>
        </a:p>
      </dgm:t>
    </dgm:pt>
    <dgm:pt modelId="{31B3332E-492B-427A-96D8-6B76D7742803}" type="sibTrans" cxnId="{DB886C5C-9C42-4971-8AC5-F517B3E93653}">
      <dgm:prSet/>
      <dgm:spPr/>
      <dgm:t>
        <a:bodyPr/>
        <a:lstStyle/>
        <a:p>
          <a:endParaRPr lang="ru-RU"/>
        </a:p>
      </dgm:t>
    </dgm:pt>
    <dgm:pt modelId="{68FCE251-123D-40EF-82C0-E94CBB60CB65}" type="pres">
      <dgm:prSet presAssocID="{6F59D485-CC03-4F22-BDBD-CDDDC99953FC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6D637D4-9B5B-4127-860F-87374A27508D}" type="pres">
      <dgm:prSet presAssocID="{2323A67D-0D8B-42B7-B21A-3E99BC8ABAA2}" presName="circle1" presStyleLbl="node1" presStyleIdx="0" presStyleCnt="4" custLinFactNeighborX="-652" custLinFactNeighborY="1172"/>
      <dgm:spPr/>
    </dgm:pt>
    <dgm:pt modelId="{DF86C43C-8055-4AE9-8215-7E5DB9A81F19}" type="pres">
      <dgm:prSet presAssocID="{2323A67D-0D8B-42B7-B21A-3E99BC8ABAA2}" presName="space" presStyleCnt="0"/>
      <dgm:spPr/>
    </dgm:pt>
    <dgm:pt modelId="{2ECFA7AF-F8F5-4661-996F-D10EB0A11F7F}" type="pres">
      <dgm:prSet presAssocID="{2323A67D-0D8B-42B7-B21A-3E99BC8ABAA2}" presName="rect1" presStyleLbl="alignAcc1" presStyleIdx="0" presStyleCnt="4"/>
      <dgm:spPr/>
      <dgm:t>
        <a:bodyPr/>
        <a:lstStyle/>
        <a:p>
          <a:endParaRPr lang="ru-RU"/>
        </a:p>
      </dgm:t>
    </dgm:pt>
    <dgm:pt modelId="{5550B355-051E-405A-B931-B1CF3F3BA678}" type="pres">
      <dgm:prSet presAssocID="{5C0A2562-FB83-4CFF-970B-AD710D73FB84}" presName="vertSpace2" presStyleLbl="node1" presStyleIdx="0" presStyleCnt="4"/>
      <dgm:spPr/>
    </dgm:pt>
    <dgm:pt modelId="{34408005-6102-4261-BB55-C54E1CB58BE0}" type="pres">
      <dgm:prSet presAssocID="{5C0A2562-FB83-4CFF-970B-AD710D73FB84}" presName="circle2" presStyleLbl="node1" presStyleIdx="1" presStyleCnt="4"/>
      <dgm:spPr/>
    </dgm:pt>
    <dgm:pt modelId="{57C6E3C7-CBCB-44E0-B79D-66EBEC1589A7}" type="pres">
      <dgm:prSet presAssocID="{5C0A2562-FB83-4CFF-970B-AD710D73FB84}" presName="rect2" presStyleLbl="alignAcc1" presStyleIdx="1" presStyleCnt="4"/>
      <dgm:spPr/>
      <dgm:t>
        <a:bodyPr/>
        <a:lstStyle/>
        <a:p>
          <a:endParaRPr lang="ru-RU"/>
        </a:p>
      </dgm:t>
    </dgm:pt>
    <dgm:pt modelId="{C05F744C-FD18-4CAE-963E-83A6C5DD9C0D}" type="pres">
      <dgm:prSet presAssocID="{C8D9D417-9DB9-41AB-BAAD-2572E9597569}" presName="vertSpace3" presStyleLbl="node1" presStyleIdx="1" presStyleCnt="4"/>
      <dgm:spPr/>
    </dgm:pt>
    <dgm:pt modelId="{D9E119D6-1941-4A1F-BF5E-7DB59D076E2F}" type="pres">
      <dgm:prSet presAssocID="{C8D9D417-9DB9-41AB-BAAD-2572E9597569}" presName="circle3" presStyleLbl="node1" presStyleIdx="2" presStyleCnt="4"/>
      <dgm:spPr/>
    </dgm:pt>
    <dgm:pt modelId="{2417B304-6D2D-4F9E-A866-200082231E3A}" type="pres">
      <dgm:prSet presAssocID="{C8D9D417-9DB9-41AB-BAAD-2572E9597569}" presName="rect3" presStyleLbl="alignAcc1" presStyleIdx="2" presStyleCnt="4" custLinFactNeighborX="3278" custLinFactNeighborY="259"/>
      <dgm:spPr/>
      <dgm:t>
        <a:bodyPr/>
        <a:lstStyle/>
        <a:p>
          <a:endParaRPr lang="ru-RU"/>
        </a:p>
      </dgm:t>
    </dgm:pt>
    <dgm:pt modelId="{DC5B0610-96AB-478E-A851-F64B1CEDC247}" type="pres">
      <dgm:prSet presAssocID="{BA15EDDE-81CD-4FFD-ADD5-5DD088864438}" presName="vertSpace4" presStyleLbl="node1" presStyleIdx="2" presStyleCnt="4"/>
      <dgm:spPr/>
    </dgm:pt>
    <dgm:pt modelId="{4D1CD1C6-760B-43FE-A245-6536B719F187}" type="pres">
      <dgm:prSet presAssocID="{BA15EDDE-81CD-4FFD-ADD5-5DD088864438}" presName="circle4" presStyleLbl="node1" presStyleIdx="3" presStyleCnt="4"/>
      <dgm:spPr/>
    </dgm:pt>
    <dgm:pt modelId="{C4688336-493D-414A-BA71-6347E7EA8DF8}" type="pres">
      <dgm:prSet presAssocID="{BA15EDDE-81CD-4FFD-ADD5-5DD088864438}" presName="rect4" presStyleLbl="alignAcc1" presStyleIdx="3" presStyleCnt="4"/>
      <dgm:spPr/>
      <dgm:t>
        <a:bodyPr/>
        <a:lstStyle/>
        <a:p>
          <a:endParaRPr lang="ru-RU"/>
        </a:p>
      </dgm:t>
    </dgm:pt>
    <dgm:pt modelId="{26BC4E17-818B-4F24-9D20-D0C42CC90586}" type="pres">
      <dgm:prSet presAssocID="{2323A67D-0D8B-42B7-B21A-3E99BC8ABAA2}" presName="rect1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C2152E-CD1E-4C9D-ACE6-ABD8C391E759}" type="pres">
      <dgm:prSet presAssocID="{5C0A2562-FB83-4CFF-970B-AD710D73FB84}" presName="rect2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D0F749-DFA5-49BD-AF4C-7CAA46AFE9B1}" type="pres">
      <dgm:prSet presAssocID="{C8D9D417-9DB9-41AB-BAAD-2572E9597569}" presName="rect3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AB22C3-8515-49C9-9AEA-E8E284DA8B8F}" type="pres">
      <dgm:prSet presAssocID="{BA15EDDE-81CD-4FFD-ADD5-5DD088864438}" presName="rect4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8E69E38-61D0-4AED-BCEB-102654602045}" srcId="{6F59D485-CC03-4F22-BDBD-CDDDC99953FC}" destId="{5C0A2562-FB83-4CFF-970B-AD710D73FB84}" srcOrd="1" destOrd="0" parTransId="{007EFC25-762A-44AE-AF70-4628F0DB5D6D}" sibTransId="{355AB22A-B892-4231-9DBC-6E78119417AB}"/>
    <dgm:cxn modelId="{DB886C5C-9C42-4971-8AC5-F517B3E93653}" srcId="{6F59D485-CC03-4F22-BDBD-CDDDC99953FC}" destId="{BA15EDDE-81CD-4FFD-ADD5-5DD088864438}" srcOrd="3" destOrd="0" parTransId="{DEBD11CC-6546-4B69-9987-0EDD857D6313}" sibTransId="{31B3332E-492B-427A-96D8-6B76D7742803}"/>
    <dgm:cxn modelId="{04083110-2958-4724-BAA7-052A5DBD396B}" srcId="{6F59D485-CC03-4F22-BDBD-CDDDC99953FC}" destId="{C8D9D417-9DB9-41AB-BAAD-2572E9597569}" srcOrd="2" destOrd="0" parTransId="{61EB1EEC-F5D8-4C61-8044-C1C59DE9B4ED}" sibTransId="{6FD48974-82AA-4CB4-8F51-A15D9B25E0E2}"/>
    <dgm:cxn modelId="{E0C1C0A8-270F-4A2F-9AA5-F56924E9BF75}" type="presOf" srcId="{2323A67D-0D8B-42B7-B21A-3E99BC8ABAA2}" destId="{2ECFA7AF-F8F5-4661-996F-D10EB0A11F7F}" srcOrd="0" destOrd="0" presId="urn:microsoft.com/office/officeart/2005/8/layout/target3"/>
    <dgm:cxn modelId="{1362B2AB-7B9A-4E54-A3A2-FD987782774F}" type="presOf" srcId="{5C0A2562-FB83-4CFF-970B-AD710D73FB84}" destId="{F1C2152E-CD1E-4C9D-ACE6-ABD8C391E759}" srcOrd="1" destOrd="0" presId="urn:microsoft.com/office/officeart/2005/8/layout/target3"/>
    <dgm:cxn modelId="{026181F6-7D68-4F25-BB06-4DBE650BD10B}" type="presOf" srcId="{BA15EDDE-81CD-4FFD-ADD5-5DD088864438}" destId="{8FAB22C3-8515-49C9-9AEA-E8E284DA8B8F}" srcOrd="1" destOrd="0" presId="urn:microsoft.com/office/officeart/2005/8/layout/target3"/>
    <dgm:cxn modelId="{5312E149-2DCF-4C5E-96B6-3DD43233B1D6}" type="presOf" srcId="{5C0A2562-FB83-4CFF-970B-AD710D73FB84}" destId="{57C6E3C7-CBCB-44E0-B79D-66EBEC1589A7}" srcOrd="0" destOrd="0" presId="urn:microsoft.com/office/officeart/2005/8/layout/target3"/>
    <dgm:cxn modelId="{851015F7-8D3A-49E0-96C1-49A970423FB3}" type="presOf" srcId="{C8D9D417-9DB9-41AB-BAAD-2572E9597569}" destId="{2417B304-6D2D-4F9E-A866-200082231E3A}" srcOrd="0" destOrd="0" presId="urn:microsoft.com/office/officeart/2005/8/layout/target3"/>
    <dgm:cxn modelId="{8D400E15-4330-4346-9B71-1FD011F2F854}" type="presOf" srcId="{2323A67D-0D8B-42B7-B21A-3E99BC8ABAA2}" destId="{26BC4E17-818B-4F24-9D20-D0C42CC90586}" srcOrd="1" destOrd="0" presId="urn:microsoft.com/office/officeart/2005/8/layout/target3"/>
    <dgm:cxn modelId="{648FB6BD-E44C-478E-8584-3382FD2E5524}" type="presOf" srcId="{C8D9D417-9DB9-41AB-BAAD-2572E9597569}" destId="{C5D0F749-DFA5-49BD-AF4C-7CAA46AFE9B1}" srcOrd="1" destOrd="0" presId="urn:microsoft.com/office/officeart/2005/8/layout/target3"/>
    <dgm:cxn modelId="{EE4F06FF-989E-4DF3-BB06-9B7FCD280DA6}" type="presOf" srcId="{BA15EDDE-81CD-4FFD-ADD5-5DD088864438}" destId="{C4688336-493D-414A-BA71-6347E7EA8DF8}" srcOrd="0" destOrd="0" presId="urn:microsoft.com/office/officeart/2005/8/layout/target3"/>
    <dgm:cxn modelId="{AF43BEAD-2308-47F1-AB83-78FE73B6127E}" type="presOf" srcId="{6F59D485-CC03-4F22-BDBD-CDDDC99953FC}" destId="{68FCE251-123D-40EF-82C0-E94CBB60CB65}" srcOrd="0" destOrd="0" presId="urn:microsoft.com/office/officeart/2005/8/layout/target3"/>
    <dgm:cxn modelId="{DDD36F19-62C1-4D40-9F2B-623B778D59A7}" srcId="{6F59D485-CC03-4F22-BDBD-CDDDC99953FC}" destId="{2323A67D-0D8B-42B7-B21A-3E99BC8ABAA2}" srcOrd="0" destOrd="0" parTransId="{17419733-8121-4306-BBCE-893B5C99E381}" sibTransId="{28D61E32-9D47-4DA7-BE53-2114E9B40361}"/>
    <dgm:cxn modelId="{A16E2D9E-17EF-4323-AA5C-F5693E12F315}" type="presParOf" srcId="{68FCE251-123D-40EF-82C0-E94CBB60CB65}" destId="{B6D637D4-9B5B-4127-860F-87374A27508D}" srcOrd="0" destOrd="0" presId="urn:microsoft.com/office/officeart/2005/8/layout/target3"/>
    <dgm:cxn modelId="{C24143B7-531C-45F0-8337-8C61CB7B6148}" type="presParOf" srcId="{68FCE251-123D-40EF-82C0-E94CBB60CB65}" destId="{DF86C43C-8055-4AE9-8215-7E5DB9A81F19}" srcOrd="1" destOrd="0" presId="urn:microsoft.com/office/officeart/2005/8/layout/target3"/>
    <dgm:cxn modelId="{DBA92D57-E35C-40FA-9264-E98BE2890D43}" type="presParOf" srcId="{68FCE251-123D-40EF-82C0-E94CBB60CB65}" destId="{2ECFA7AF-F8F5-4661-996F-D10EB0A11F7F}" srcOrd="2" destOrd="0" presId="urn:microsoft.com/office/officeart/2005/8/layout/target3"/>
    <dgm:cxn modelId="{53B228E7-96AD-4272-B5DE-26D5E0C6980D}" type="presParOf" srcId="{68FCE251-123D-40EF-82C0-E94CBB60CB65}" destId="{5550B355-051E-405A-B931-B1CF3F3BA678}" srcOrd="3" destOrd="0" presId="urn:microsoft.com/office/officeart/2005/8/layout/target3"/>
    <dgm:cxn modelId="{6D1A5D49-06CB-4598-BAC9-292461026B54}" type="presParOf" srcId="{68FCE251-123D-40EF-82C0-E94CBB60CB65}" destId="{34408005-6102-4261-BB55-C54E1CB58BE0}" srcOrd="4" destOrd="0" presId="urn:microsoft.com/office/officeart/2005/8/layout/target3"/>
    <dgm:cxn modelId="{2979714B-62D6-444B-86D8-168C28475187}" type="presParOf" srcId="{68FCE251-123D-40EF-82C0-E94CBB60CB65}" destId="{57C6E3C7-CBCB-44E0-B79D-66EBEC1589A7}" srcOrd="5" destOrd="0" presId="urn:microsoft.com/office/officeart/2005/8/layout/target3"/>
    <dgm:cxn modelId="{DB93847D-1B1D-4954-932F-8203A098C271}" type="presParOf" srcId="{68FCE251-123D-40EF-82C0-E94CBB60CB65}" destId="{C05F744C-FD18-4CAE-963E-83A6C5DD9C0D}" srcOrd="6" destOrd="0" presId="urn:microsoft.com/office/officeart/2005/8/layout/target3"/>
    <dgm:cxn modelId="{603FF27C-61BE-42A2-9D7B-6599516F3080}" type="presParOf" srcId="{68FCE251-123D-40EF-82C0-E94CBB60CB65}" destId="{D9E119D6-1941-4A1F-BF5E-7DB59D076E2F}" srcOrd="7" destOrd="0" presId="urn:microsoft.com/office/officeart/2005/8/layout/target3"/>
    <dgm:cxn modelId="{B55D7FCA-591A-4790-8714-6108BDF1CA79}" type="presParOf" srcId="{68FCE251-123D-40EF-82C0-E94CBB60CB65}" destId="{2417B304-6D2D-4F9E-A866-200082231E3A}" srcOrd="8" destOrd="0" presId="urn:microsoft.com/office/officeart/2005/8/layout/target3"/>
    <dgm:cxn modelId="{02B9D8D2-93AD-42B1-B84C-A83B118E62A2}" type="presParOf" srcId="{68FCE251-123D-40EF-82C0-E94CBB60CB65}" destId="{DC5B0610-96AB-478E-A851-F64B1CEDC247}" srcOrd="9" destOrd="0" presId="urn:microsoft.com/office/officeart/2005/8/layout/target3"/>
    <dgm:cxn modelId="{CFD461B8-218E-4A4E-A45F-9E9A5E16514D}" type="presParOf" srcId="{68FCE251-123D-40EF-82C0-E94CBB60CB65}" destId="{4D1CD1C6-760B-43FE-A245-6536B719F187}" srcOrd="10" destOrd="0" presId="urn:microsoft.com/office/officeart/2005/8/layout/target3"/>
    <dgm:cxn modelId="{C84074CC-3B56-466F-B7D5-028F83E4F2AE}" type="presParOf" srcId="{68FCE251-123D-40EF-82C0-E94CBB60CB65}" destId="{C4688336-493D-414A-BA71-6347E7EA8DF8}" srcOrd="11" destOrd="0" presId="urn:microsoft.com/office/officeart/2005/8/layout/target3"/>
    <dgm:cxn modelId="{E20B3D00-A657-413B-AF15-CF199F3EA244}" type="presParOf" srcId="{68FCE251-123D-40EF-82C0-E94CBB60CB65}" destId="{26BC4E17-818B-4F24-9D20-D0C42CC90586}" srcOrd="12" destOrd="0" presId="urn:microsoft.com/office/officeart/2005/8/layout/target3"/>
    <dgm:cxn modelId="{99AB58C0-E4CD-4F10-ACF1-C4605B86D0BC}" type="presParOf" srcId="{68FCE251-123D-40EF-82C0-E94CBB60CB65}" destId="{F1C2152E-CD1E-4C9D-ACE6-ABD8C391E759}" srcOrd="13" destOrd="0" presId="urn:microsoft.com/office/officeart/2005/8/layout/target3"/>
    <dgm:cxn modelId="{1D8C2A01-E8AF-4C05-91EE-0C7C4B4E6B81}" type="presParOf" srcId="{68FCE251-123D-40EF-82C0-E94CBB60CB65}" destId="{C5D0F749-DFA5-49BD-AF4C-7CAA46AFE9B1}" srcOrd="14" destOrd="0" presId="urn:microsoft.com/office/officeart/2005/8/layout/target3"/>
    <dgm:cxn modelId="{889F784B-48FC-4CB8-B556-978B0A834FAA}" type="presParOf" srcId="{68FCE251-123D-40EF-82C0-E94CBB60CB65}" destId="{8FAB22C3-8515-49C9-9AEA-E8E284DA8B8F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6F59D485-CC03-4F22-BDBD-CDDDC99953FC}" type="doc">
      <dgm:prSet loTypeId="urn:microsoft.com/office/officeart/2005/8/layout/target3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323A67D-0D8B-42B7-B21A-3E99BC8ABAA2}">
      <dgm:prSet phldrT="[Текст]" custT="1"/>
      <dgm:spPr/>
      <dgm:t>
        <a:bodyPr/>
        <a:lstStyle/>
        <a:p>
          <a:r>
            <a:rPr lang="ru-RU" sz="2000" dirty="0" smtClean="0"/>
            <a:t>Демонстрировать понимание и уметь реализовывать методы критического анализа и развития теорий.</a:t>
          </a:r>
          <a:endParaRPr lang="ru-RU" sz="2000" dirty="0"/>
        </a:p>
      </dgm:t>
    </dgm:pt>
    <dgm:pt modelId="{17419733-8121-4306-BBCE-893B5C99E381}" type="parTrans" cxnId="{DDD36F19-62C1-4D40-9F2B-623B778D59A7}">
      <dgm:prSet/>
      <dgm:spPr/>
      <dgm:t>
        <a:bodyPr/>
        <a:lstStyle/>
        <a:p>
          <a:endParaRPr lang="ru-RU"/>
        </a:p>
      </dgm:t>
    </dgm:pt>
    <dgm:pt modelId="{28D61E32-9D47-4DA7-BE53-2114E9B40361}" type="sibTrans" cxnId="{DDD36F19-62C1-4D40-9F2B-623B778D59A7}">
      <dgm:prSet/>
      <dgm:spPr/>
      <dgm:t>
        <a:bodyPr/>
        <a:lstStyle/>
        <a:p>
          <a:endParaRPr lang="ru-RU"/>
        </a:p>
      </dgm:t>
    </dgm:pt>
    <dgm:pt modelId="{5C0A2562-FB83-4CFF-970B-AD710D73FB84}">
      <dgm:prSet phldrT="[Текст]" custT="1"/>
      <dgm:spPr/>
      <dgm:t>
        <a:bodyPr/>
        <a:lstStyle/>
        <a:p>
          <a:r>
            <a:rPr lang="ru-RU" sz="2000" dirty="0" smtClean="0"/>
            <a:t>Точно реализовывать относящиеся к дисциплине  методики и технологии. </a:t>
          </a:r>
          <a:endParaRPr lang="ru-RU" sz="2000" dirty="0"/>
        </a:p>
      </dgm:t>
    </dgm:pt>
    <dgm:pt modelId="{007EFC25-762A-44AE-AF70-4628F0DB5D6D}" type="parTrans" cxnId="{78E69E38-61D0-4AED-BCEB-102654602045}">
      <dgm:prSet/>
      <dgm:spPr/>
      <dgm:t>
        <a:bodyPr/>
        <a:lstStyle/>
        <a:p>
          <a:endParaRPr lang="ru-RU"/>
        </a:p>
      </dgm:t>
    </dgm:pt>
    <dgm:pt modelId="{355AB22A-B892-4231-9DBC-6E78119417AB}" type="sibTrans" cxnId="{78E69E38-61D0-4AED-BCEB-102654602045}">
      <dgm:prSet/>
      <dgm:spPr/>
      <dgm:t>
        <a:bodyPr/>
        <a:lstStyle/>
        <a:p>
          <a:endParaRPr lang="ru-RU"/>
        </a:p>
      </dgm:t>
    </dgm:pt>
    <dgm:pt modelId="{C8D9D417-9DB9-41AB-BAAD-2572E9597569}">
      <dgm:prSet phldrT="[Текст]" custT="1"/>
      <dgm:spPr/>
      <dgm:t>
        <a:bodyPr/>
        <a:lstStyle/>
        <a:p>
          <a:r>
            <a:rPr lang="ru-RU" sz="2000" dirty="0" smtClean="0"/>
            <a:t>Демонстрировать понимание качества исследований, относящихся к дисциплине. </a:t>
          </a:r>
          <a:endParaRPr lang="ru-RU" sz="2000" dirty="0"/>
        </a:p>
      </dgm:t>
    </dgm:pt>
    <dgm:pt modelId="{61EB1EEC-F5D8-4C61-8044-C1C59DE9B4ED}" type="parTrans" cxnId="{04083110-2958-4724-BAA7-052A5DBD396B}">
      <dgm:prSet/>
      <dgm:spPr/>
      <dgm:t>
        <a:bodyPr/>
        <a:lstStyle/>
        <a:p>
          <a:endParaRPr lang="ru-RU"/>
        </a:p>
      </dgm:t>
    </dgm:pt>
    <dgm:pt modelId="{6FD48974-82AA-4CB4-8F51-A15D9B25E0E2}" type="sibTrans" cxnId="{04083110-2958-4724-BAA7-052A5DBD396B}">
      <dgm:prSet/>
      <dgm:spPr/>
      <dgm:t>
        <a:bodyPr/>
        <a:lstStyle/>
        <a:p>
          <a:endParaRPr lang="ru-RU"/>
        </a:p>
      </dgm:t>
    </dgm:pt>
    <dgm:pt modelId="{BA15EDDE-81CD-4FFD-ADD5-5DD088864438}">
      <dgm:prSet custT="1"/>
      <dgm:spPr/>
      <dgm:t>
        <a:bodyPr/>
        <a:lstStyle/>
        <a:p>
          <a:r>
            <a:rPr lang="ru-RU" sz="2000" dirty="0" smtClean="0"/>
            <a:t>Демонстрировать понимание экспериментальной и эмпирической проверки научных теорий.</a:t>
          </a:r>
          <a:endParaRPr lang="ru-RU" sz="2000" dirty="0"/>
        </a:p>
      </dgm:t>
    </dgm:pt>
    <dgm:pt modelId="{DEBD11CC-6546-4B69-9987-0EDD857D6313}" type="parTrans" cxnId="{DB886C5C-9C42-4971-8AC5-F517B3E93653}">
      <dgm:prSet/>
      <dgm:spPr/>
      <dgm:t>
        <a:bodyPr/>
        <a:lstStyle/>
        <a:p>
          <a:endParaRPr lang="ru-RU"/>
        </a:p>
      </dgm:t>
    </dgm:pt>
    <dgm:pt modelId="{31B3332E-492B-427A-96D8-6B76D7742803}" type="sibTrans" cxnId="{DB886C5C-9C42-4971-8AC5-F517B3E93653}">
      <dgm:prSet/>
      <dgm:spPr/>
      <dgm:t>
        <a:bodyPr/>
        <a:lstStyle/>
        <a:p>
          <a:endParaRPr lang="ru-RU"/>
        </a:p>
      </dgm:t>
    </dgm:pt>
    <dgm:pt modelId="{68FCE251-123D-40EF-82C0-E94CBB60CB65}" type="pres">
      <dgm:prSet presAssocID="{6F59D485-CC03-4F22-BDBD-CDDDC99953FC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6D637D4-9B5B-4127-860F-87374A27508D}" type="pres">
      <dgm:prSet presAssocID="{2323A67D-0D8B-42B7-B21A-3E99BC8ABAA2}" presName="circle1" presStyleLbl="node1" presStyleIdx="0" presStyleCnt="4" custLinFactNeighborX="-652" custLinFactNeighborY="1172"/>
      <dgm:spPr/>
    </dgm:pt>
    <dgm:pt modelId="{DF86C43C-8055-4AE9-8215-7E5DB9A81F19}" type="pres">
      <dgm:prSet presAssocID="{2323A67D-0D8B-42B7-B21A-3E99BC8ABAA2}" presName="space" presStyleCnt="0"/>
      <dgm:spPr/>
    </dgm:pt>
    <dgm:pt modelId="{2ECFA7AF-F8F5-4661-996F-D10EB0A11F7F}" type="pres">
      <dgm:prSet presAssocID="{2323A67D-0D8B-42B7-B21A-3E99BC8ABAA2}" presName="rect1" presStyleLbl="alignAcc1" presStyleIdx="0" presStyleCnt="4"/>
      <dgm:spPr/>
      <dgm:t>
        <a:bodyPr/>
        <a:lstStyle/>
        <a:p>
          <a:endParaRPr lang="ru-RU"/>
        </a:p>
      </dgm:t>
    </dgm:pt>
    <dgm:pt modelId="{5550B355-051E-405A-B931-B1CF3F3BA678}" type="pres">
      <dgm:prSet presAssocID="{5C0A2562-FB83-4CFF-970B-AD710D73FB84}" presName="vertSpace2" presStyleLbl="node1" presStyleIdx="0" presStyleCnt="4"/>
      <dgm:spPr/>
    </dgm:pt>
    <dgm:pt modelId="{34408005-6102-4261-BB55-C54E1CB58BE0}" type="pres">
      <dgm:prSet presAssocID="{5C0A2562-FB83-4CFF-970B-AD710D73FB84}" presName="circle2" presStyleLbl="node1" presStyleIdx="1" presStyleCnt="4"/>
      <dgm:spPr/>
    </dgm:pt>
    <dgm:pt modelId="{57C6E3C7-CBCB-44E0-B79D-66EBEC1589A7}" type="pres">
      <dgm:prSet presAssocID="{5C0A2562-FB83-4CFF-970B-AD710D73FB84}" presName="rect2" presStyleLbl="alignAcc1" presStyleIdx="1" presStyleCnt="4"/>
      <dgm:spPr/>
      <dgm:t>
        <a:bodyPr/>
        <a:lstStyle/>
        <a:p>
          <a:endParaRPr lang="ru-RU"/>
        </a:p>
      </dgm:t>
    </dgm:pt>
    <dgm:pt modelId="{C05F744C-FD18-4CAE-963E-83A6C5DD9C0D}" type="pres">
      <dgm:prSet presAssocID="{C8D9D417-9DB9-41AB-BAAD-2572E9597569}" presName="vertSpace3" presStyleLbl="node1" presStyleIdx="1" presStyleCnt="4"/>
      <dgm:spPr/>
    </dgm:pt>
    <dgm:pt modelId="{D9E119D6-1941-4A1F-BF5E-7DB59D076E2F}" type="pres">
      <dgm:prSet presAssocID="{C8D9D417-9DB9-41AB-BAAD-2572E9597569}" presName="circle3" presStyleLbl="node1" presStyleIdx="2" presStyleCnt="4"/>
      <dgm:spPr/>
    </dgm:pt>
    <dgm:pt modelId="{2417B304-6D2D-4F9E-A866-200082231E3A}" type="pres">
      <dgm:prSet presAssocID="{C8D9D417-9DB9-41AB-BAAD-2572E9597569}" presName="rect3" presStyleLbl="alignAcc1" presStyleIdx="2" presStyleCnt="4" custLinFactNeighborX="3278" custLinFactNeighborY="259"/>
      <dgm:spPr/>
      <dgm:t>
        <a:bodyPr/>
        <a:lstStyle/>
        <a:p>
          <a:endParaRPr lang="ru-RU"/>
        </a:p>
      </dgm:t>
    </dgm:pt>
    <dgm:pt modelId="{DC5B0610-96AB-478E-A851-F64B1CEDC247}" type="pres">
      <dgm:prSet presAssocID="{BA15EDDE-81CD-4FFD-ADD5-5DD088864438}" presName="vertSpace4" presStyleLbl="node1" presStyleIdx="2" presStyleCnt="4"/>
      <dgm:spPr/>
    </dgm:pt>
    <dgm:pt modelId="{4D1CD1C6-760B-43FE-A245-6536B719F187}" type="pres">
      <dgm:prSet presAssocID="{BA15EDDE-81CD-4FFD-ADD5-5DD088864438}" presName="circle4" presStyleLbl="node1" presStyleIdx="3" presStyleCnt="4"/>
      <dgm:spPr/>
    </dgm:pt>
    <dgm:pt modelId="{C4688336-493D-414A-BA71-6347E7EA8DF8}" type="pres">
      <dgm:prSet presAssocID="{BA15EDDE-81CD-4FFD-ADD5-5DD088864438}" presName="rect4" presStyleLbl="alignAcc1" presStyleIdx="3" presStyleCnt="4"/>
      <dgm:spPr/>
      <dgm:t>
        <a:bodyPr/>
        <a:lstStyle/>
        <a:p>
          <a:endParaRPr lang="ru-RU"/>
        </a:p>
      </dgm:t>
    </dgm:pt>
    <dgm:pt modelId="{26BC4E17-818B-4F24-9D20-D0C42CC90586}" type="pres">
      <dgm:prSet presAssocID="{2323A67D-0D8B-42B7-B21A-3E99BC8ABAA2}" presName="rect1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C2152E-CD1E-4C9D-ACE6-ABD8C391E759}" type="pres">
      <dgm:prSet presAssocID="{5C0A2562-FB83-4CFF-970B-AD710D73FB84}" presName="rect2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D0F749-DFA5-49BD-AF4C-7CAA46AFE9B1}" type="pres">
      <dgm:prSet presAssocID="{C8D9D417-9DB9-41AB-BAAD-2572E9597569}" presName="rect3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AB22C3-8515-49C9-9AEA-E8E284DA8B8F}" type="pres">
      <dgm:prSet presAssocID="{BA15EDDE-81CD-4FFD-ADD5-5DD088864438}" presName="rect4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8E69E38-61D0-4AED-BCEB-102654602045}" srcId="{6F59D485-CC03-4F22-BDBD-CDDDC99953FC}" destId="{5C0A2562-FB83-4CFF-970B-AD710D73FB84}" srcOrd="1" destOrd="0" parTransId="{007EFC25-762A-44AE-AF70-4628F0DB5D6D}" sibTransId="{355AB22A-B892-4231-9DBC-6E78119417AB}"/>
    <dgm:cxn modelId="{DB886C5C-9C42-4971-8AC5-F517B3E93653}" srcId="{6F59D485-CC03-4F22-BDBD-CDDDC99953FC}" destId="{BA15EDDE-81CD-4FFD-ADD5-5DD088864438}" srcOrd="3" destOrd="0" parTransId="{DEBD11CC-6546-4B69-9987-0EDD857D6313}" sibTransId="{31B3332E-492B-427A-96D8-6B76D7742803}"/>
    <dgm:cxn modelId="{04083110-2958-4724-BAA7-052A5DBD396B}" srcId="{6F59D485-CC03-4F22-BDBD-CDDDC99953FC}" destId="{C8D9D417-9DB9-41AB-BAAD-2572E9597569}" srcOrd="2" destOrd="0" parTransId="{61EB1EEC-F5D8-4C61-8044-C1C59DE9B4ED}" sibTransId="{6FD48974-82AA-4CB4-8F51-A15D9B25E0E2}"/>
    <dgm:cxn modelId="{FFF1F8F4-3C54-433A-9C4A-C59B23A6F904}" type="presOf" srcId="{5C0A2562-FB83-4CFF-970B-AD710D73FB84}" destId="{F1C2152E-CD1E-4C9D-ACE6-ABD8C391E759}" srcOrd="1" destOrd="0" presId="urn:microsoft.com/office/officeart/2005/8/layout/target3"/>
    <dgm:cxn modelId="{7FC08483-B06E-4047-820E-C4076403433E}" type="presOf" srcId="{2323A67D-0D8B-42B7-B21A-3E99BC8ABAA2}" destId="{2ECFA7AF-F8F5-4661-996F-D10EB0A11F7F}" srcOrd="0" destOrd="0" presId="urn:microsoft.com/office/officeart/2005/8/layout/target3"/>
    <dgm:cxn modelId="{523B0C70-E3DD-4E8B-98C4-B94DD6A7C074}" type="presOf" srcId="{6F59D485-CC03-4F22-BDBD-CDDDC99953FC}" destId="{68FCE251-123D-40EF-82C0-E94CBB60CB65}" srcOrd="0" destOrd="0" presId="urn:microsoft.com/office/officeart/2005/8/layout/target3"/>
    <dgm:cxn modelId="{0A8C965A-D0BB-4668-B96E-A69D31C293ED}" type="presOf" srcId="{C8D9D417-9DB9-41AB-BAAD-2572E9597569}" destId="{2417B304-6D2D-4F9E-A866-200082231E3A}" srcOrd="0" destOrd="0" presId="urn:microsoft.com/office/officeart/2005/8/layout/target3"/>
    <dgm:cxn modelId="{E1112A9B-BC46-4203-8DE2-501238C1EE88}" type="presOf" srcId="{2323A67D-0D8B-42B7-B21A-3E99BC8ABAA2}" destId="{26BC4E17-818B-4F24-9D20-D0C42CC90586}" srcOrd="1" destOrd="0" presId="urn:microsoft.com/office/officeart/2005/8/layout/target3"/>
    <dgm:cxn modelId="{C18E1258-9DC3-4875-AD3C-541891EC4771}" type="presOf" srcId="{BA15EDDE-81CD-4FFD-ADD5-5DD088864438}" destId="{8FAB22C3-8515-49C9-9AEA-E8E284DA8B8F}" srcOrd="1" destOrd="0" presId="urn:microsoft.com/office/officeart/2005/8/layout/target3"/>
    <dgm:cxn modelId="{E8857D33-E4B0-4103-8F12-BBEAE3594148}" type="presOf" srcId="{5C0A2562-FB83-4CFF-970B-AD710D73FB84}" destId="{57C6E3C7-CBCB-44E0-B79D-66EBEC1589A7}" srcOrd="0" destOrd="0" presId="urn:microsoft.com/office/officeart/2005/8/layout/target3"/>
    <dgm:cxn modelId="{AB895922-1C2C-4318-AB76-09FCEB0D49F2}" type="presOf" srcId="{BA15EDDE-81CD-4FFD-ADD5-5DD088864438}" destId="{C4688336-493D-414A-BA71-6347E7EA8DF8}" srcOrd="0" destOrd="0" presId="urn:microsoft.com/office/officeart/2005/8/layout/target3"/>
    <dgm:cxn modelId="{69C1C48E-5047-4E1F-B828-B110DDE94D79}" type="presOf" srcId="{C8D9D417-9DB9-41AB-BAAD-2572E9597569}" destId="{C5D0F749-DFA5-49BD-AF4C-7CAA46AFE9B1}" srcOrd="1" destOrd="0" presId="urn:microsoft.com/office/officeart/2005/8/layout/target3"/>
    <dgm:cxn modelId="{DDD36F19-62C1-4D40-9F2B-623B778D59A7}" srcId="{6F59D485-CC03-4F22-BDBD-CDDDC99953FC}" destId="{2323A67D-0D8B-42B7-B21A-3E99BC8ABAA2}" srcOrd="0" destOrd="0" parTransId="{17419733-8121-4306-BBCE-893B5C99E381}" sibTransId="{28D61E32-9D47-4DA7-BE53-2114E9B40361}"/>
    <dgm:cxn modelId="{1925C32C-4C8D-4131-A5A1-3673348690C3}" type="presParOf" srcId="{68FCE251-123D-40EF-82C0-E94CBB60CB65}" destId="{B6D637D4-9B5B-4127-860F-87374A27508D}" srcOrd="0" destOrd="0" presId="urn:microsoft.com/office/officeart/2005/8/layout/target3"/>
    <dgm:cxn modelId="{83A91181-841E-48C7-8E79-76FDB0586019}" type="presParOf" srcId="{68FCE251-123D-40EF-82C0-E94CBB60CB65}" destId="{DF86C43C-8055-4AE9-8215-7E5DB9A81F19}" srcOrd="1" destOrd="0" presId="urn:microsoft.com/office/officeart/2005/8/layout/target3"/>
    <dgm:cxn modelId="{FBD5F094-971F-44F8-9A32-F81244677F9F}" type="presParOf" srcId="{68FCE251-123D-40EF-82C0-E94CBB60CB65}" destId="{2ECFA7AF-F8F5-4661-996F-D10EB0A11F7F}" srcOrd="2" destOrd="0" presId="urn:microsoft.com/office/officeart/2005/8/layout/target3"/>
    <dgm:cxn modelId="{1FD78ECB-D39A-4983-9A33-F11EE36C5D15}" type="presParOf" srcId="{68FCE251-123D-40EF-82C0-E94CBB60CB65}" destId="{5550B355-051E-405A-B931-B1CF3F3BA678}" srcOrd="3" destOrd="0" presId="urn:microsoft.com/office/officeart/2005/8/layout/target3"/>
    <dgm:cxn modelId="{A620A88B-4117-4E40-ACEE-E6C30B96F6ED}" type="presParOf" srcId="{68FCE251-123D-40EF-82C0-E94CBB60CB65}" destId="{34408005-6102-4261-BB55-C54E1CB58BE0}" srcOrd="4" destOrd="0" presId="urn:microsoft.com/office/officeart/2005/8/layout/target3"/>
    <dgm:cxn modelId="{11550ED7-4038-4379-B621-8BE0FBF7A7A5}" type="presParOf" srcId="{68FCE251-123D-40EF-82C0-E94CBB60CB65}" destId="{57C6E3C7-CBCB-44E0-B79D-66EBEC1589A7}" srcOrd="5" destOrd="0" presId="urn:microsoft.com/office/officeart/2005/8/layout/target3"/>
    <dgm:cxn modelId="{51CB594D-2AD0-4EA8-BC8F-1EC7CB5E6EE5}" type="presParOf" srcId="{68FCE251-123D-40EF-82C0-E94CBB60CB65}" destId="{C05F744C-FD18-4CAE-963E-83A6C5DD9C0D}" srcOrd="6" destOrd="0" presId="urn:microsoft.com/office/officeart/2005/8/layout/target3"/>
    <dgm:cxn modelId="{93621670-4457-4634-A5C7-75C26F1C3C7A}" type="presParOf" srcId="{68FCE251-123D-40EF-82C0-E94CBB60CB65}" destId="{D9E119D6-1941-4A1F-BF5E-7DB59D076E2F}" srcOrd="7" destOrd="0" presId="urn:microsoft.com/office/officeart/2005/8/layout/target3"/>
    <dgm:cxn modelId="{77CD67DB-F345-4D9F-AC2A-C8034990E127}" type="presParOf" srcId="{68FCE251-123D-40EF-82C0-E94CBB60CB65}" destId="{2417B304-6D2D-4F9E-A866-200082231E3A}" srcOrd="8" destOrd="0" presId="urn:microsoft.com/office/officeart/2005/8/layout/target3"/>
    <dgm:cxn modelId="{726BA608-2A03-4CEF-A27D-97DEFD00C885}" type="presParOf" srcId="{68FCE251-123D-40EF-82C0-E94CBB60CB65}" destId="{DC5B0610-96AB-478E-A851-F64B1CEDC247}" srcOrd="9" destOrd="0" presId="urn:microsoft.com/office/officeart/2005/8/layout/target3"/>
    <dgm:cxn modelId="{C079EC4F-A033-435B-BD5D-8DAEB0987006}" type="presParOf" srcId="{68FCE251-123D-40EF-82C0-E94CBB60CB65}" destId="{4D1CD1C6-760B-43FE-A245-6536B719F187}" srcOrd="10" destOrd="0" presId="urn:microsoft.com/office/officeart/2005/8/layout/target3"/>
    <dgm:cxn modelId="{39C5F177-C723-42DA-ACB8-659DBCF771AF}" type="presParOf" srcId="{68FCE251-123D-40EF-82C0-E94CBB60CB65}" destId="{C4688336-493D-414A-BA71-6347E7EA8DF8}" srcOrd="11" destOrd="0" presId="urn:microsoft.com/office/officeart/2005/8/layout/target3"/>
    <dgm:cxn modelId="{E37BA122-1953-4097-9869-51E116021E68}" type="presParOf" srcId="{68FCE251-123D-40EF-82C0-E94CBB60CB65}" destId="{26BC4E17-818B-4F24-9D20-D0C42CC90586}" srcOrd="12" destOrd="0" presId="urn:microsoft.com/office/officeart/2005/8/layout/target3"/>
    <dgm:cxn modelId="{6FCB6555-1FBC-42E8-86F2-103691E5A381}" type="presParOf" srcId="{68FCE251-123D-40EF-82C0-E94CBB60CB65}" destId="{F1C2152E-CD1E-4C9D-ACE6-ABD8C391E759}" srcOrd="13" destOrd="0" presId="urn:microsoft.com/office/officeart/2005/8/layout/target3"/>
    <dgm:cxn modelId="{3F00EAD4-6806-4607-9641-F492CFA129E2}" type="presParOf" srcId="{68FCE251-123D-40EF-82C0-E94CBB60CB65}" destId="{C5D0F749-DFA5-49BD-AF4C-7CAA46AFE9B1}" srcOrd="14" destOrd="0" presId="urn:microsoft.com/office/officeart/2005/8/layout/target3"/>
    <dgm:cxn modelId="{D83AA04E-5521-45CC-8A7F-C08DC9E061E7}" type="presParOf" srcId="{68FCE251-123D-40EF-82C0-E94CBB60CB65}" destId="{8FAB22C3-8515-49C9-9AEA-E8E284DA8B8F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6F9B8D0D-AECF-4310-94A5-E4EA1707922C}" type="doc">
      <dgm:prSet loTypeId="urn:microsoft.com/office/officeart/2005/8/layout/target3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A7B98D5-39CC-4200-9987-E84186CF8710}">
      <dgm:prSet phldrT="[Текст]" custT="1"/>
      <dgm:spPr/>
      <dgm:t>
        <a:bodyPr/>
        <a:lstStyle/>
        <a:p>
          <a:r>
            <a:rPr lang="ru-RU" sz="1800" b="1" dirty="0" smtClean="0"/>
            <a:t>Обладать высоким уровнем знаний в специализированной области  конкретной дисциплины. На практике это означает знакомство с новейшими теориями, интерпретациями, методами и технологиями. </a:t>
          </a:r>
          <a:endParaRPr lang="ru-RU" sz="1800" dirty="0"/>
        </a:p>
      </dgm:t>
    </dgm:pt>
    <dgm:pt modelId="{1E596704-12C5-4FAE-BF55-9AC0F2BF3BE4}" type="parTrans" cxnId="{CAE0D118-D776-4DDA-91AD-8996892E876E}">
      <dgm:prSet/>
      <dgm:spPr/>
      <dgm:t>
        <a:bodyPr/>
        <a:lstStyle/>
        <a:p>
          <a:endParaRPr lang="ru-RU"/>
        </a:p>
      </dgm:t>
    </dgm:pt>
    <dgm:pt modelId="{BE8131E5-00E0-47DC-868B-DC54AB807421}" type="sibTrans" cxnId="{CAE0D118-D776-4DDA-91AD-8996892E876E}">
      <dgm:prSet/>
      <dgm:spPr/>
      <dgm:t>
        <a:bodyPr/>
        <a:lstStyle/>
        <a:p>
          <a:endParaRPr lang="ru-RU"/>
        </a:p>
      </dgm:t>
    </dgm:pt>
    <dgm:pt modelId="{39ADF3B4-CDA3-4CE6-BFCB-1B4575444768}">
      <dgm:prSet phldrT="[Текст]" custT="1"/>
      <dgm:spPr/>
      <dgm:t>
        <a:bodyPr/>
        <a:lstStyle/>
        <a:p>
          <a:r>
            <a:rPr lang="ru-RU" sz="1800" b="1" dirty="0" smtClean="0"/>
            <a:t>Уметь критически осмысливать и интерпретировать новейшие явления в теории и практике; быть достаточно компетентным в методах независимых исследований, уметь интерпретировать результаты на высоком уровне. </a:t>
          </a:r>
          <a:endParaRPr lang="ru-RU" sz="1800" dirty="0"/>
        </a:p>
      </dgm:t>
    </dgm:pt>
    <dgm:pt modelId="{26F43A69-6898-484C-8524-2B83E5B66EDF}" type="parTrans" cxnId="{BCA7DA2D-D039-4FA8-ACF6-30079B96D088}">
      <dgm:prSet/>
      <dgm:spPr/>
      <dgm:t>
        <a:bodyPr/>
        <a:lstStyle/>
        <a:p>
          <a:endParaRPr lang="ru-RU"/>
        </a:p>
      </dgm:t>
    </dgm:pt>
    <dgm:pt modelId="{63EAD77E-987B-4889-8364-D3427AEE0E9E}" type="sibTrans" cxnId="{BCA7DA2D-D039-4FA8-ACF6-30079B96D088}">
      <dgm:prSet/>
      <dgm:spPr/>
      <dgm:t>
        <a:bodyPr/>
        <a:lstStyle/>
        <a:p>
          <a:endParaRPr lang="ru-RU"/>
        </a:p>
      </dgm:t>
    </dgm:pt>
    <dgm:pt modelId="{8BD057C7-39EC-433F-917A-7DDBFC0DCE11}">
      <dgm:prSet phldrT="[Текст]" custT="1"/>
      <dgm:spPr/>
      <dgm:t>
        <a:bodyPr/>
        <a:lstStyle/>
        <a:p>
          <a:r>
            <a:rPr lang="ru-RU" sz="1800" b="1" dirty="0" smtClean="0"/>
            <a:t>Быть в состоянии внести оригинальный, хотя и ограниченный, вклад в каноны дисциплины, например, подготовить диссертацию. </a:t>
          </a:r>
          <a:endParaRPr lang="ru-RU" sz="1800" dirty="0"/>
        </a:p>
      </dgm:t>
    </dgm:pt>
    <dgm:pt modelId="{6C4183D9-214F-4443-A19C-EC20CAEABF25}" type="parTrans" cxnId="{955D6CE1-6E81-40B2-B403-E12F0C561C0A}">
      <dgm:prSet/>
      <dgm:spPr/>
      <dgm:t>
        <a:bodyPr/>
        <a:lstStyle/>
        <a:p>
          <a:endParaRPr lang="ru-RU"/>
        </a:p>
      </dgm:t>
    </dgm:pt>
    <dgm:pt modelId="{B141BB07-870D-4A1F-93A7-F76F34EB27EA}" type="sibTrans" cxnId="{955D6CE1-6E81-40B2-B403-E12F0C561C0A}">
      <dgm:prSet/>
      <dgm:spPr/>
      <dgm:t>
        <a:bodyPr/>
        <a:lstStyle/>
        <a:p>
          <a:endParaRPr lang="ru-RU"/>
        </a:p>
      </dgm:t>
    </dgm:pt>
    <dgm:pt modelId="{B0C31DD3-5C5E-4D0D-B57B-7C9274D65B59}" type="pres">
      <dgm:prSet presAssocID="{6F9B8D0D-AECF-4310-94A5-E4EA1707922C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1E360A7-D965-4000-8575-45A83059B296}" type="pres">
      <dgm:prSet presAssocID="{AA7B98D5-39CC-4200-9987-E84186CF8710}" presName="circle1" presStyleLbl="node1" presStyleIdx="0" presStyleCnt="3"/>
      <dgm:spPr/>
    </dgm:pt>
    <dgm:pt modelId="{DC1031F4-6267-4DE0-B66E-1FF819607733}" type="pres">
      <dgm:prSet presAssocID="{AA7B98D5-39CC-4200-9987-E84186CF8710}" presName="space" presStyleCnt="0"/>
      <dgm:spPr/>
    </dgm:pt>
    <dgm:pt modelId="{C033E8E9-F27E-4315-951D-20E10F6783AF}" type="pres">
      <dgm:prSet presAssocID="{AA7B98D5-39CC-4200-9987-E84186CF8710}" presName="rect1" presStyleLbl="alignAcc1" presStyleIdx="0" presStyleCnt="3" custLinFactNeighborX="1675" custLinFactNeighborY="-3509"/>
      <dgm:spPr/>
      <dgm:t>
        <a:bodyPr/>
        <a:lstStyle/>
        <a:p>
          <a:endParaRPr lang="ru-RU"/>
        </a:p>
      </dgm:t>
    </dgm:pt>
    <dgm:pt modelId="{64F38ED6-01FF-4EB2-92C7-FD4BCA230FF3}" type="pres">
      <dgm:prSet presAssocID="{39ADF3B4-CDA3-4CE6-BFCB-1B4575444768}" presName="vertSpace2" presStyleLbl="node1" presStyleIdx="0" presStyleCnt="3"/>
      <dgm:spPr/>
    </dgm:pt>
    <dgm:pt modelId="{8D19063A-027F-458B-9753-866EDFF83993}" type="pres">
      <dgm:prSet presAssocID="{39ADF3B4-CDA3-4CE6-BFCB-1B4575444768}" presName="circle2" presStyleLbl="node1" presStyleIdx="1" presStyleCnt="3"/>
      <dgm:spPr/>
    </dgm:pt>
    <dgm:pt modelId="{28967E7F-5A64-4C1D-8FE7-1502C1745404}" type="pres">
      <dgm:prSet presAssocID="{39ADF3B4-CDA3-4CE6-BFCB-1B4575444768}" presName="rect2" presStyleLbl="alignAcc1" presStyleIdx="1" presStyleCnt="3"/>
      <dgm:spPr/>
      <dgm:t>
        <a:bodyPr/>
        <a:lstStyle/>
        <a:p>
          <a:endParaRPr lang="ru-RU"/>
        </a:p>
      </dgm:t>
    </dgm:pt>
    <dgm:pt modelId="{1316404A-19C9-4E26-9262-4BB8403B2D36}" type="pres">
      <dgm:prSet presAssocID="{8BD057C7-39EC-433F-917A-7DDBFC0DCE11}" presName="vertSpace3" presStyleLbl="node1" presStyleIdx="1" presStyleCnt="3"/>
      <dgm:spPr/>
    </dgm:pt>
    <dgm:pt modelId="{8D0FA49E-CCCB-4693-8A62-3503A826BEFC}" type="pres">
      <dgm:prSet presAssocID="{8BD057C7-39EC-433F-917A-7DDBFC0DCE11}" presName="circle3" presStyleLbl="node1" presStyleIdx="2" presStyleCnt="3"/>
      <dgm:spPr/>
    </dgm:pt>
    <dgm:pt modelId="{884388D5-DD5D-442D-8321-2DE837E52D71}" type="pres">
      <dgm:prSet presAssocID="{8BD057C7-39EC-433F-917A-7DDBFC0DCE11}" presName="rect3" presStyleLbl="alignAcc1" presStyleIdx="2" presStyleCnt="3"/>
      <dgm:spPr/>
      <dgm:t>
        <a:bodyPr/>
        <a:lstStyle/>
        <a:p>
          <a:endParaRPr lang="ru-RU"/>
        </a:p>
      </dgm:t>
    </dgm:pt>
    <dgm:pt modelId="{E9116702-912A-4B22-A2EF-F3B38EDFA5E7}" type="pres">
      <dgm:prSet presAssocID="{AA7B98D5-39CC-4200-9987-E84186CF8710}" presName="rect1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7D195C-F76A-4C82-8564-111F594FB047}" type="pres">
      <dgm:prSet presAssocID="{39ADF3B4-CDA3-4CE6-BFCB-1B4575444768}" presName="rect2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86BEEF-BDB1-4D1E-9129-75C452C613E3}" type="pres">
      <dgm:prSet presAssocID="{8BD057C7-39EC-433F-917A-7DDBFC0DCE11}" presName="rect3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C54329E-B151-4D6D-B64A-7477AF380216}" type="presOf" srcId="{39ADF3B4-CDA3-4CE6-BFCB-1B4575444768}" destId="{CF7D195C-F76A-4C82-8564-111F594FB047}" srcOrd="1" destOrd="0" presId="urn:microsoft.com/office/officeart/2005/8/layout/target3"/>
    <dgm:cxn modelId="{1E163E6B-E1D6-4B4A-AA59-2F09AA6C459B}" type="presOf" srcId="{AA7B98D5-39CC-4200-9987-E84186CF8710}" destId="{C033E8E9-F27E-4315-951D-20E10F6783AF}" srcOrd="0" destOrd="0" presId="urn:microsoft.com/office/officeart/2005/8/layout/target3"/>
    <dgm:cxn modelId="{CAE0D118-D776-4DDA-91AD-8996892E876E}" srcId="{6F9B8D0D-AECF-4310-94A5-E4EA1707922C}" destId="{AA7B98D5-39CC-4200-9987-E84186CF8710}" srcOrd="0" destOrd="0" parTransId="{1E596704-12C5-4FAE-BF55-9AC0F2BF3BE4}" sibTransId="{BE8131E5-00E0-47DC-868B-DC54AB807421}"/>
    <dgm:cxn modelId="{42B55139-02A2-44F8-B275-1FE5B868BD74}" type="presOf" srcId="{AA7B98D5-39CC-4200-9987-E84186CF8710}" destId="{E9116702-912A-4B22-A2EF-F3B38EDFA5E7}" srcOrd="1" destOrd="0" presId="urn:microsoft.com/office/officeart/2005/8/layout/target3"/>
    <dgm:cxn modelId="{955D6CE1-6E81-40B2-B403-E12F0C561C0A}" srcId="{6F9B8D0D-AECF-4310-94A5-E4EA1707922C}" destId="{8BD057C7-39EC-433F-917A-7DDBFC0DCE11}" srcOrd="2" destOrd="0" parTransId="{6C4183D9-214F-4443-A19C-EC20CAEABF25}" sibTransId="{B141BB07-870D-4A1F-93A7-F76F34EB27EA}"/>
    <dgm:cxn modelId="{A336B758-9DB2-4C8B-A808-3C6D8624B64C}" type="presOf" srcId="{8BD057C7-39EC-433F-917A-7DDBFC0DCE11}" destId="{DC86BEEF-BDB1-4D1E-9129-75C452C613E3}" srcOrd="1" destOrd="0" presId="urn:microsoft.com/office/officeart/2005/8/layout/target3"/>
    <dgm:cxn modelId="{3FFD6D6C-E36B-4949-BF7B-AAF4BD5D611F}" type="presOf" srcId="{8BD057C7-39EC-433F-917A-7DDBFC0DCE11}" destId="{884388D5-DD5D-442D-8321-2DE837E52D71}" srcOrd="0" destOrd="0" presId="urn:microsoft.com/office/officeart/2005/8/layout/target3"/>
    <dgm:cxn modelId="{C728A664-2C1B-4D47-A8FF-E0A7754CDD86}" type="presOf" srcId="{39ADF3B4-CDA3-4CE6-BFCB-1B4575444768}" destId="{28967E7F-5A64-4C1D-8FE7-1502C1745404}" srcOrd="0" destOrd="0" presId="urn:microsoft.com/office/officeart/2005/8/layout/target3"/>
    <dgm:cxn modelId="{BCA7DA2D-D039-4FA8-ACF6-30079B96D088}" srcId="{6F9B8D0D-AECF-4310-94A5-E4EA1707922C}" destId="{39ADF3B4-CDA3-4CE6-BFCB-1B4575444768}" srcOrd="1" destOrd="0" parTransId="{26F43A69-6898-484C-8524-2B83E5B66EDF}" sibTransId="{63EAD77E-987B-4889-8364-D3427AEE0E9E}"/>
    <dgm:cxn modelId="{20B86766-1097-4A40-9764-CFBCF00FECBC}" type="presOf" srcId="{6F9B8D0D-AECF-4310-94A5-E4EA1707922C}" destId="{B0C31DD3-5C5E-4D0D-B57B-7C9274D65B59}" srcOrd="0" destOrd="0" presId="urn:microsoft.com/office/officeart/2005/8/layout/target3"/>
    <dgm:cxn modelId="{1BFE7AA0-D89A-4405-A862-B8E335208976}" type="presParOf" srcId="{B0C31DD3-5C5E-4D0D-B57B-7C9274D65B59}" destId="{E1E360A7-D965-4000-8575-45A83059B296}" srcOrd="0" destOrd="0" presId="urn:microsoft.com/office/officeart/2005/8/layout/target3"/>
    <dgm:cxn modelId="{958AC91E-B11A-4D34-BC34-BC4EB1EAD67D}" type="presParOf" srcId="{B0C31DD3-5C5E-4D0D-B57B-7C9274D65B59}" destId="{DC1031F4-6267-4DE0-B66E-1FF819607733}" srcOrd="1" destOrd="0" presId="urn:microsoft.com/office/officeart/2005/8/layout/target3"/>
    <dgm:cxn modelId="{B9BE67B7-1F5A-41C5-BA65-52EF016DAAAC}" type="presParOf" srcId="{B0C31DD3-5C5E-4D0D-B57B-7C9274D65B59}" destId="{C033E8E9-F27E-4315-951D-20E10F6783AF}" srcOrd="2" destOrd="0" presId="urn:microsoft.com/office/officeart/2005/8/layout/target3"/>
    <dgm:cxn modelId="{6EFFFC4F-3CD4-46EE-A201-E08B2B83AA18}" type="presParOf" srcId="{B0C31DD3-5C5E-4D0D-B57B-7C9274D65B59}" destId="{64F38ED6-01FF-4EB2-92C7-FD4BCA230FF3}" srcOrd="3" destOrd="0" presId="urn:microsoft.com/office/officeart/2005/8/layout/target3"/>
    <dgm:cxn modelId="{10968153-F4BA-4F75-BDD8-9D957B33E291}" type="presParOf" srcId="{B0C31DD3-5C5E-4D0D-B57B-7C9274D65B59}" destId="{8D19063A-027F-458B-9753-866EDFF83993}" srcOrd="4" destOrd="0" presId="urn:microsoft.com/office/officeart/2005/8/layout/target3"/>
    <dgm:cxn modelId="{A06F7A9B-BC23-42AB-9DF3-81C1B69BB9B1}" type="presParOf" srcId="{B0C31DD3-5C5E-4D0D-B57B-7C9274D65B59}" destId="{28967E7F-5A64-4C1D-8FE7-1502C1745404}" srcOrd="5" destOrd="0" presId="urn:microsoft.com/office/officeart/2005/8/layout/target3"/>
    <dgm:cxn modelId="{847D2DFC-87A0-4E65-BFA9-468BAB3C5B54}" type="presParOf" srcId="{B0C31DD3-5C5E-4D0D-B57B-7C9274D65B59}" destId="{1316404A-19C9-4E26-9262-4BB8403B2D36}" srcOrd="6" destOrd="0" presId="urn:microsoft.com/office/officeart/2005/8/layout/target3"/>
    <dgm:cxn modelId="{577ACDF3-D5FD-41BC-92E6-351DB0D3243A}" type="presParOf" srcId="{B0C31DD3-5C5E-4D0D-B57B-7C9274D65B59}" destId="{8D0FA49E-CCCB-4693-8A62-3503A826BEFC}" srcOrd="7" destOrd="0" presId="urn:microsoft.com/office/officeart/2005/8/layout/target3"/>
    <dgm:cxn modelId="{C34CF3E1-4681-414C-90E7-0C471DE2BCCD}" type="presParOf" srcId="{B0C31DD3-5C5E-4D0D-B57B-7C9274D65B59}" destId="{884388D5-DD5D-442D-8321-2DE837E52D71}" srcOrd="8" destOrd="0" presId="urn:microsoft.com/office/officeart/2005/8/layout/target3"/>
    <dgm:cxn modelId="{E8FD9211-0CB0-453C-BED3-E50F0FACAAC7}" type="presParOf" srcId="{B0C31DD3-5C5E-4D0D-B57B-7C9274D65B59}" destId="{E9116702-912A-4B22-A2EF-F3B38EDFA5E7}" srcOrd="9" destOrd="0" presId="urn:microsoft.com/office/officeart/2005/8/layout/target3"/>
    <dgm:cxn modelId="{2117CEE5-7BAE-4AA7-8C5D-75C3BF170C10}" type="presParOf" srcId="{B0C31DD3-5C5E-4D0D-B57B-7C9274D65B59}" destId="{CF7D195C-F76A-4C82-8564-111F594FB047}" srcOrd="10" destOrd="0" presId="urn:microsoft.com/office/officeart/2005/8/layout/target3"/>
    <dgm:cxn modelId="{D0CCE083-D7BB-4427-8266-8E8637AA8152}" type="presParOf" srcId="{B0C31DD3-5C5E-4D0D-B57B-7C9274D65B59}" destId="{DC86BEEF-BDB1-4D1E-9129-75C452C613E3}" srcOrd="11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6F9B8D0D-AECF-4310-94A5-E4EA1707922C}" type="doc">
      <dgm:prSet loTypeId="urn:microsoft.com/office/officeart/2005/8/layout/target3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A7B98D5-39CC-4200-9987-E84186CF8710}">
      <dgm:prSet phldrT="[Текст]" custT="1"/>
      <dgm:spPr/>
      <dgm:t>
        <a:bodyPr/>
        <a:lstStyle/>
        <a:p>
          <a:r>
            <a:rPr lang="ru-RU" sz="2400" b="1" dirty="0" smtClean="0"/>
            <a:t>Демонстрировать оригинальность и творчество в том, что касается владения дисциплиной. </a:t>
          </a:r>
          <a:endParaRPr lang="ru-RU" sz="2400" dirty="0"/>
        </a:p>
      </dgm:t>
    </dgm:pt>
    <dgm:pt modelId="{1E596704-12C5-4FAE-BF55-9AC0F2BF3BE4}" type="parTrans" cxnId="{CAE0D118-D776-4DDA-91AD-8996892E876E}">
      <dgm:prSet/>
      <dgm:spPr/>
      <dgm:t>
        <a:bodyPr/>
        <a:lstStyle/>
        <a:p>
          <a:endParaRPr lang="ru-RU" sz="2400"/>
        </a:p>
      </dgm:t>
    </dgm:pt>
    <dgm:pt modelId="{BE8131E5-00E0-47DC-868B-DC54AB807421}" type="sibTrans" cxnId="{CAE0D118-D776-4DDA-91AD-8996892E876E}">
      <dgm:prSet/>
      <dgm:spPr/>
      <dgm:t>
        <a:bodyPr/>
        <a:lstStyle/>
        <a:p>
          <a:endParaRPr lang="ru-RU" sz="2400"/>
        </a:p>
      </dgm:t>
    </dgm:pt>
    <dgm:pt modelId="{39ADF3B4-CDA3-4CE6-BFCB-1B4575444768}">
      <dgm:prSet phldrT="[Текст]" custT="1"/>
      <dgm:spPr/>
      <dgm:t>
        <a:bodyPr/>
        <a:lstStyle/>
        <a:p>
          <a:r>
            <a:rPr lang="ru-RU" sz="2400" b="1" dirty="0" smtClean="0"/>
            <a:t>Обладать развитой компетенцией на профессиональном уровне.</a:t>
          </a:r>
          <a:endParaRPr lang="ru-RU" sz="2400" dirty="0"/>
        </a:p>
      </dgm:t>
    </dgm:pt>
    <dgm:pt modelId="{26F43A69-6898-484C-8524-2B83E5B66EDF}" type="parTrans" cxnId="{BCA7DA2D-D039-4FA8-ACF6-30079B96D088}">
      <dgm:prSet/>
      <dgm:spPr/>
      <dgm:t>
        <a:bodyPr/>
        <a:lstStyle/>
        <a:p>
          <a:endParaRPr lang="ru-RU" sz="2400"/>
        </a:p>
      </dgm:t>
    </dgm:pt>
    <dgm:pt modelId="{63EAD77E-987B-4889-8364-D3427AEE0E9E}" type="sibTrans" cxnId="{BCA7DA2D-D039-4FA8-ACF6-30079B96D088}">
      <dgm:prSet/>
      <dgm:spPr/>
      <dgm:t>
        <a:bodyPr/>
        <a:lstStyle/>
        <a:p>
          <a:endParaRPr lang="ru-RU" sz="2400"/>
        </a:p>
      </dgm:t>
    </dgm:pt>
    <dgm:pt modelId="{B0C31DD3-5C5E-4D0D-B57B-7C9274D65B59}" type="pres">
      <dgm:prSet presAssocID="{6F9B8D0D-AECF-4310-94A5-E4EA1707922C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1E360A7-D965-4000-8575-45A83059B296}" type="pres">
      <dgm:prSet presAssocID="{AA7B98D5-39CC-4200-9987-E84186CF8710}" presName="circle1" presStyleLbl="node1" presStyleIdx="0" presStyleCnt="2"/>
      <dgm:spPr/>
    </dgm:pt>
    <dgm:pt modelId="{DC1031F4-6267-4DE0-B66E-1FF819607733}" type="pres">
      <dgm:prSet presAssocID="{AA7B98D5-39CC-4200-9987-E84186CF8710}" presName="space" presStyleCnt="0"/>
      <dgm:spPr/>
    </dgm:pt>
    <dgm:pt modelId="{C033E8E9-F27E-4315-951D-20E10F6783AF}" type="pres">
      <dgm:prSet presAssocID="{AA7B98D5-39CC-4200-9987-E84186CF8710}" presName="rect1" presStyleLbl="alignAcc1" presStyleIdx="0" presStyleCnt="2" custLinFactNeighborX="502" custLinFactNeighborY="8108"/>
      <dgm:spPr/>
      <dgm:t>
        <a:bodyPr/>
        <a:lstStyle/>
        <a:p>
          <a:endParaRPr lang="ru-RU"/>
        </a:p>
      </dgm:t>
    </dgm:pt>
    <dgm:pt modelId="{64F38ED6-01FF-4EB2-92C7-FD4BCA230FF3}" type="pres">
      <dgm:prSet presAssocID="{39ADF3B4-CDA3-4CE6-BFCB-1B4575444768}" presName="vertSpace2" presStyleLbl="node1" presStyleIdx="0" presStyleCnt="2"/>
      <dgm:spPr/>
    </dgm:pt>
    <dgm:pt modelId="{8D19063A-027F-458B-9753-866EDFF83993}" type="pres">
      <dgm:prSet presAssocID="{39ADF3B4-CDA3-4CE6-BFCB-1B4575444768}" presName="circle2" presStyleLbl="node1" presStyleIdx="1" presStyleCnt="2"/>
      <dgm:spPr/>
    </dgm:pt>
    <dgm:pt modelId="{28967E7F-5A64-4C1D-8FE7-1502C1745404}" type="pres">
      <dgm:prSet presAssocID="{39ADF3B4-CDA3-4CE6-BFCB-1B4575444768}" presName="rect2" presStyleLbl="alignAcc1" presStyleIdx="1" presStyleCnt="2"/>
      <dgm:spPr/>
      <dgm:t>
        <a:bodyPr/>
        <a:lstStyle/>
        <a:p>
          <a:endParaRPr lang="ru-RU"/>
        </a:p>
      </dgm:t>
    </dgm:pt>
    <dgm:pt modelId="{E9116702-912A-4B22-A2EF-F3B38EDFA5E7}" type="pres">
      <dgm:prSet presAssocID="{AA7B98D5-39CC-4200-9987-E84186CF8710}" presName="rect1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7D195C-F76A-4C82-8564-111F594FB047}" type="pres">
      <dgm:prSet presAssocID="{39ADF3B4-CDA3-4CE6-BFCB-1B4575444768}" presName="rect2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6434398-7996-469D-B1F1-771F6AB0B88E}" type="presOf" srcId="{AA7B98D5-39CC-4200-9987-E84186CF8710}" destId="{E9116702-912A-4B22-A2EF-F3B38EDFA5E7}" srcOrd="1" destOrd="0" presId="urn:microsoft.com/office/officeart/2005/8/layout/target3"/>
    <dgm:cxn modelId="{CAE0D118-D776-4DDA-91AD-8996892E876E}" srcId="{6F9B8D0D-AECF-4310-94A5-E4EA1707922C}" destId="{AA7B98D5-39CC-4200-9987-E84186CF8710}" srcOrd="0" destOrd="0" parTransId="{1E596704-12C5-4FAE-BF55-9AC0F2BF3BE4}" sibTransId="{BE8131E5-00E0-47DC-868B-DC54AB807421}"/>
    <dgm:cxn modelId="{2A508A98-A22B-4226-9C9F-2957F200C1C3}" type="presOf" srcId="{AA7B98D5-39CC-4200-9987-E84186CF8710}" destId="{C033E8E9-F27E-4315-951D-20E10F6783AF}" srcOrd="0" destOrd="0" presId="urn:microsoft.com/office/officeart/2005/8/layout/target3"/>
    <dgm:cxn modelId="{BCA7DA2D-D039-4FA8-ACF6-30079B96D088}" srcId="{6F9B8D0D-AECF-4310-94A5-E4EA1707922C}" destId="{39ADF3B4-CDA3-4CE6-BFCB-1B4575444768}" srcOrd="1" destOrd="0" parTransId="{26F43A69-6898-484C-8524-2B83E5B66EDF}" sibTransId="{63EAD77E-987B-4889-8364-D3427AEE0E9E}"/>
    <dgm:cxn modelId="{CC9B1EBD-07B6-4BCC-9EAF-328B861CF54B}" type="presOf" srcId="{6F9B8D0D-AECF-4310-94A5-E4EA1707922C}" destId="{B0C31DD3-5C5E-4D0D-B57B-7C9274D65B59}" srcOrd="0" destOrd="0" presId="urn:microsoft.com/office/officeart/2005/8/layout/target3"/>
    <dgm:cxn modelId="{A581B96C-575D-4DBF-88BA-A613909EEA12}" type="presOf" srcId="{39ADF3B4-CDA3-4CE6-BFCB-1B4575444768}" destId="{CF7D195C-F76A-4C82-8564-111F594FB047}" srcOrd="1" destOrd="0" presId="urn:microsoft.com/office/officeart/2005/8/layout/target3"/>
    <dgm:cxn modelId="{61A74A17-0131-4481-9DBD-69A254AF6476}" type="presOf" srcId="{39ADF3B4-CDA3-4CE6-BFCB-1B4575444768}" destId="{28967E7F-5A64-4C1D-8FE7-1502C1745404}" srcOrd="0" destOrd="0" presId="urn:microsoft.com/office/officeart/2005/8/layout/target3"/>
    <dgm:cxn modelId="{558506BC-8C38-49B2-8905-87D02CB9217C}" type="presParOf" srcId="{B0C31DD3-5C5E-4D0D-B57B-7C9274D65B59}" destId="{E1E360A7-D965-4000-8575-45A83059B296}" srcOrd="0" destOrd="0" presId="urn:microsoft.com/office/officeart/2005/8/layout/target3"/>
    <dgm:cxn modelId="{6AC1D11D-B88F-4C2C-93B1-DAC80DB6A701}" type="presParOf" srcId="{B0C31DD3-5C5E-4D0D-B57B-7C9274D65B59}" destId="{DC1031F4-6267-4DE0-B66E-1FF819607733}" srcOrd="1" destOrd="0" presId="urn:microsoft.com/office/officeart/2005/8/layout/target3"/>
    <dgm:cxn modelId="{952D4A62-647F-4066-8690-F45730C0BB5C}" type="presParOf" srcId="{B0C31DD3-5C5E-4D0D-B57B-7C9274D65B59}" destId="{C033E8E9-F27E-4315-951D-20E10F6783AF}" srcOrd="2" destOrd="0" presId="urn:microsoft.com/office/officeart/2005/8/layout/target3"/>
    <dgm:cxn modelId="{DCFCB949-E9BB-400C-8BD2-DD256541F727}" type="presParOf" srcId="{B0C31DD3-5C5E-4D0D-B57B-7C9274D65B59}" destId="{64F38ED6-01FF-4EB2-92C7-FD4BCA230FF3}" srcOrd="3" destOrd="0" presId="urn:microsoft.com/office/officeart/2005/8/layout/target3"/>
    <dgm:cxn modelId="{534490F1-25F0-4043-B2DB-5CC25C82DFB5}" type="presParOf" srcId="{B0C31DD3-5C5E-4D0D-B57B-7C9274D65B59}" destId="{8D19063A-027F-458B-9753-866EDFF83993}" srcOrd="4" destOrd="0" presId="urn:microsoft.com/office/officeart/2005/8/layout/target3"/>
    <dgm:cxn modelId="{B7878FED-49F1-4514-A8C3-7690E9B9EAFF}" type="presParOf" srcId="{B0C31DD3-5C5E-4D0D-B57B-7C9274D65B59}" destId="{28967E7F-5A64-4C1D-8FE7-1502C1745404}" srcOrd="5" destOrd="0" presId="urn:microsoft.com/office/officeart/2005/8/layout/target3"/>
    <dgm:cxn modelId="{44DBF9B7-C65A-4CA5-AF32-01FD2582F724}" type="presParOf" srcId="{B0C31DD3-5C5E-4D0D-B57B-7C9274D65B59}" destId="{E9116702-912A-4B22-A2EF-F3B38EDFA5E7}" srcOrd="6" destOrd="0" presId="urn:microsoft.com/office/officeart/2005/8/layout/target3"/>
    <dgm:cxn modelId="{B12DDBC2-459F-4C64-93FE-619CBC44C7F0}" type="presParOf" srcId="{B0C31DD3-5C5E-4D0D-B57B-7C9274D65B59}" destId="{CF7D195C-F76A-4C82-8564-111F594FB047}" srcOrd="7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C243520D-2CD8-426B-AD2A-01E94DC6C6BE}" type="doc">
      <dgm:prSet loTypeId="urn:microsoft.com/office/officeart/2005/8/layout/vList4#2" loCatId="list" qsTypeId="urn:microsoft.com/office/officeart/2005/8/quickstyle/3d3" qsCatId="3D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9C635A7C-315B-44C1-9032-BD68EBF6D04C}">
      <dgm:prSet phldrT="[Текст]" custT="1"/>
      <dgm:spPr/>
      <dgm:t>
        <a:bodyPr/>
        <a:lstStyle/>
        <a:p>
          <a:r>
            <a:rPr lang="ru-RU" sz="2400" b="1" dirty="0" smtClean="0"/>
            <a:t>Организация Докторских школ или Докторских центров </a:t>
          </a:r>
          <a:endParaRPr lang="ru-RU" sz="2400" dirty="0"/>
        </a:p>
      </dgm:t>
    </dgm:pt>
    <dgm:pt modelId="{C7842B98-FE6E-47A9-85EC-4539A186C580}" type="parTrans" cxnId="{5C296DDF-1AC4-4F4C-BD05-203581E4022F}">
      <dgm:prSet/>
      <dgm:spPr/>
      <dgm:t>
        <a:bodyPr/>
        <a:lstStyle/>
        <a:p>
          <a:endParaRPr lang="ru-RU"/>
        </a:p>
      </dgm:t>
    </dgm:pt>
    <dgm:pt modelId="{6F96A955-2CB3-480D-A58E-52B1B920FC3B}" type="sibTrans" cxnId="{5C296DDF-1AC4-4F4C-BD05-203581E4022F}">
      <dgm:prSet/>
      <dgm:spPr/>
      <dgm:t>
        <a:bodyPr/>
        <a:lstStyle/>
        <a:p>
          <a:endParaRPr lang="ru-RU"/>
        </a:p>
      </dgm:t>
    </dgm:pt>
    <dgm:pt modelId="{C50C90BC-69DE-4F7D-B02F-2BD67656D839}">
      <dgm:prSet phldrT="[Текст]" custT="1"/>
      <dgm:spPr/>
      <dgm:t>
        <a:bodyPr/>
        <a:lstStyle/>
        <a:p>
          <a:r>
            <a:rPr lang="ru-RU" sz="1800" b="1" dirty="0" smtClean="0"/>
            <a:t>Интеграция докторских программ как высшего уровня университетского образования вместо более или менее интенсивного индивидуального кураторства и руководства</a:t>
          </a:r>
          <a:endParaRPr lang="ru-RU" sz="1800" dirty="0"/>
        </a:p>
      </dgm:t>
    </dgm:pt>
    <dgm:pt modelId="{3B2D58DA-BA67-45F9-ACB7-40D3F89541C3}" type="parTrans" cxnId="{7E8E72E6-62E4-47A7-988E-C91DC51E1703}">
      <dgm:prSet/>
      <dgm:spPr/>
      <dgm:t>
        <a:bodyPr/>
        <a:lstStyle/>
        <a:p>
          <a:endParaRPr lang="ru-RU"/>
        </a:p>
      </dgm:t>
    </dgm:pt>
    <dgm:pt modelId="{E6729755-C08C-44DB-A02C-F60C3E1119BA}" type="sibTrans" cxnId="{7E8E72E6-62E4-47A7-988E-C91DC51E1703}">
      <dgm:prSet/>
      <dgm:spPr/>
      <dgm:t>
        <a:bodyPr/>
        <a:lstStyle/>
        <a:p>
          <a:endParaRPr lang="ru-RU"/>
        </a:p>
      </dgm:t>
    </dgm:pt>
    <dgm:pt modelId="{FA92DDD4-4646-4E9F-B015-6270BDFA2215}">
      <dgm:prSet phldrT="[Текст]" custT="1"/>
      <dgm:spPr/>
      <dgm:t>
        <a:bodyPr/>
        <a:lstStyle/>
        <a:p>
          <a:r>
            <a:rPr lang="ru-RU" sz="1800" b="1" dirty="0" smtClean="0"/>
            <a:t>Формирование «европейской» докторантуры (совместное руководство докторскими диссертациями) – создание Европейского докторского знака</a:t>
          </a:r>
          <a:endParaRPr lang="ru-RU" sz="1800" dirty="0"/>
        </a:p>
      </dgm:t>
    </dgm:pt>
    <dgm:pt modelId="{5486335F-E720-4D14-B0ED-6546E81B30AA}" type="parTrans" cxnId="{FB8C385C-7D3A-4401-A717-C873567D4068}">
      <dgm:prSet/>
      <dgm:spPr/>
      <dgm:t>
        <a:bodyPr/>
        <a:lstStyle/>
        <a:p>
          <a:endParaRPr lang="ru-RU"/>
        </a:p>
      </dgm:t>
    </dgm:pt>
    <dgm:pt modelId="{345B4E19-FF5B-423C-86DD-789A9EBF5BEC}" type="sibTrans" cxnId="{FB8C385C-7D3A-4401-A717-C873567D4068}">
      <dgm:prSet/>
      <dgm:spPr/>
      <dgm:t>
        <a:bodyPr/>
        <a:lstStyle/>
        <a:p>
          <a:endParaRPr lang="ru-RU"/>
        </a:p>
      </dgm:t>
    </dgm:pt>
    <dgm:pt modelId="{CC5C1D17-788B-4697-B5AF-CAB7E260ED4F}">
      <dgm:prSet custT="1"/>
      <dgm:spPr/>
      <dgm:t>
        <a:bodyPr/>
        <a:lstStyle/>
        <a:p>
          <a:r>
            <a:rPr lang="ru-RU" sz="2400" b="1" dirty="0" smtClean="0"/>
            <a:t>Переход к одноуровневым структурированным докторским курсам </a:t>
          </a:r>
          <a:r>
            <a:rPr lang="en-US" sz="2400" b="1" dirty="0" smtClean="0"/>
            <a:t>PhD </a:t>
          </a:r>
          <a:endParaRPr lang="ru-RU" sz="2400" dirty="0"/>
        </a:p>
      </dgm:t>
    </dgm:pt>
    <dgm:pt modelId="{EE7AFE80-A4AD-4CC8-8A73-B1CDF2FB1DBA}" type="parTrans" cxnId="{19141935-C698-4565-82BE-A50F3CB53BFF}">
      <dgm:prSet/>
      <dgm:spPr/>
      <dgm:t>
        <a:bodyPr/>
        <a:lstStyle/>
        <a:p>
          <a:endParaRPr lang="ru-RU"/>
        </a:p>
      </dgm:t>
    </dgm:pt>
    <dgm:pt modelId="{AFA1F29F-C314-424D-B3E2-4EBDE6EABA09}" type="sibTrans" cxnId="{19141935-C698-4565-82BE-A50F3CB53BFF}">
      <dgm:prSet/>
      <dgm:spPr/>
      <dgm:t>
        <a:bodyPr/>
        <a:lstStyle/>
        <a:p>
          <a:endParaRPr lang="ru-RU"/>
        </a:p>
      </dgm:t>
    </dgm:pt>
    <dgm:pt modelId="{CCD3EC2E-ED79-4192-A136-5C1DAED60123}" type="pres">
      <dgm:prSet presAssocID="{C243520D-2CD8-426B-AD2A-01E94DC6C6BE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53B6EB8-7E4F-40A7-BD13-CAE26C17A719}" type="pres">
      <dgm:prSet presAssocID="{9C635A7C-315B-44C1-9032-BD68EBF6D04C}" presName="comp" presStyleCnt="0"/>
      <dgm:spPr/>
    </dgm:pt>
    <dgm:pt modelId="{997F1644-7A8B-4E07-8F92-718148F099B3}" type="pres">
      <dgm:prSet presAssocID="{9C635A7C-315B-44C1-9032-BD68EBF6D04C}" presName="box" presStyleLbl="node1" presStyleIdx="0" presStyleCnt="4"/>
      <dgm:spPr/>
      <dgm:t>
        <a:bodyPr/>
        <a:lstStyle/>
        <a:p>
          <a:endParaRPr lang="ru-RU"/>
        </a:p>
      </dgm:t>
    </dgm:pt>
    <dgm:pt modelId="{EEFA00B1-C1AE-4EEE-90CC-B23EDEB8452C}" type="pres">
      <dgm:prSet presAssocID="{9C635A7C-315B-44C1-9032-BD68EBF6D04C}" presName="img" presStyleLbl="fgImgPlace1" presStyleIdx="0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DC6FE064-9A1A-4DCD-9E28-0E2489964381}" type="pres">
      <dgm:prSet presAssocID="{9C635A7C-315B-44C1-9032-BD68EBF6D04C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5F9357-AD51-493C-AED0-E52B80203A69}" type="pres">
      <dgm:prSet presAssocID="{6F96A955-2CB3-480D-A58E-52B1B920FC3B}" presName="spacer" presStyleCnt="0"/>
      <dgm:spPr/>
    </dgm:pt>
    <dgm:pt modelId="{07EAFFBA-03F0-4744-8361-85EDC72C9E40}" type="pres">
      <dgm:prSet presAssocID="{CC5C1D17-788B-4697-B5AF-CAB7E260ED4F}" presName="comp" presStyleCnt="0"/>
      <dgm:spPr/>
    </dgm:pt>
    <dgm:pt modelId="{A6463474-613E-40C7-85AA-B08F498073D6}" type="pres">
      <dgm:prSet presAssocID="{CC5C1D17-788B-4697-B5AF-CAB7E260ED4F}" presName="box" presStyleLbl="node1" presStyleIdx="1" presStyleCnt="4"/>
      <dgm:spPr/>
      <dgm:t>
        <a:bodyPr/>
        <a:lstStyle/>
        <a:p>
          <a:endParaRPr lang="ru-RU"/>
        </a:p>
      </dgm:t>
    </dgm:pt>
    <dgm:pt modelId="{E091E78A-7466-4E75-A4A7-EA83E563593C}" type="pres">
      <dgm:prSet presAssocID="{CC5C1D17-788B-4697-B5AF-CAB7E260ED4F}" presName="img" presStyleLbl="fgImgPlace1" presStyleIdx="1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F4CC809E-C32E-4A26-A108-FEDF78F2F514}" type="pres">
      <dgm:prSet presAssocID="{CC5C1D17-788B-4697-B5AF-CAB7E260ED4F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29E399-163B-4902-BCF8-79899A1FD012}" type="pres">
      <dgm:prSet presAssocID="{AFA1F29F-C314-424D-B3E2-4EBDE6EABA09}" presName="spacer" presStyleCnt="0"/>
      <dgm:spPr/>
    </dgm:pt>
    <dgm:pt modelId="{27D5F220-5CA6-417E-900E-FB5FD0499DED}" type="pres">
      <dgm:prSet presAssocID="{C50C90BC-69DE-4F7D-B02F-2BD67656D839}" presName="comp" presStyleCnt="0"/>
      <dgm:spPr/>
    </dgm:pt>
    <dgm:pt modelId="{38F889BF-D0CD-4E40-83FD-16BE659F82C8}" type="pres">
      <dgm:prSet presAssocID="{C50C90BC-69DE-4F7D-B02F-2BD67656D839}" presName="box" presStyleLbl="node1" presStyleIdx="2" presStyleCnt="4"/>
      <dgm:spPr/>
      <dgm:t>
        <a:bodyPr/>
        <a:lstStyle/>
        <a:p>
          <a:endParaRPr lang="ru-RU"/>
        </a:p>
      </dgm:t>
    </dgm:pt>
    <dgm:pt modelId="{F5076E76-5F9E-4F14-B834-FCE805DC6C56}" type="pres">
      <dgm:prSet presAssocID="{C50C90BC-69DE-4F7D-B02F-2BD67656D839}" presName="img" presStyleLbl="fgImgPlace1" presStyleIdx="2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9D5F8B7A-6355-4848-BF5C-5E53C3F358CE}" type="pres">
      <dgm:prSet presAssocID="{C50C90BC-69DE-4F7D-B02F-2BD67656D839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FAA9C6-4154-43C6-9281-4AE7A8719305}" type="pres">
      <dgm:prSet presAssocID="{E6729755-C08C-44DB-A02C-F60C3E1119BA}" presName="spacer" presStyleCnt="0"/>
      <dgm:spPr/>
    </dgm:pt>
    <dgm:pt modelId="{EEB15BA4-BFFF-4BF1-B1C4-58138C1A1F81}" type="pres">
      <dgm:prSet presAssocID="{FA92DDD4-4646-4E9F-B015-6270BDFA2215}" presName="comp" presStyleCnt="0"/>
      <dgm:spPr/>
    </dgm:pt>
    <dgm:pt modelId="{8E695096-A6FD-4560-8D12-1452D71545D5}" type="pres">
      <dgm:prSet presAssocID="{FA92DDD4-4646-4E9F-B015-6270BDFA2215}" presName="box" presStyleLbl="node1" presStyleIdx="3" presStyleCnt="4"/>
      <dgm:spPr/>
      <dgm:t>
        <a:bodyPr/>
        <a:lstStyle/>
        <a:p>
          <a:endParaRPr lang="ru-RU"/>
        </a:p>
      </dgm:t>
    </dgm:pt>
    <dgm:pt modelId="{7A49CC1F-B05E-4BD5-8596-F5BA18FA69CB}" type="pres">
      <dgm:prSet presAssocID="{FA92DDD4-4646-4E9F-B015-6270BDFA2215}" presName="img" presStyleLbl="fgImgPlace1" presStyleIdx="3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E0B30D55-C9E0-4B4D-B41C-B47410651688}" type="pres">
      <dgm:prSet presAssocID="{FA92DDD4-4646-4E9F-B015-6270BDFA2215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EE91947-20DC-4567-BD75-09479AB09D4A}" type="presOf" srcId="{C50C90BC-69DE-4F7D-B02F-2BD67656D839}" destId="{38F889BF-D0CD-4E40-83FD-16BE659F82C8}" srcOrd="0" destOrd="0" presId="urn:microsoft.com/office/officeart/2005/8/layout/vList4#2"/>
    <dgm:cxn modelId="{E284BF4B-E7AF-4233-887F-199B1C6B8E8D}" type="presOf" srcId="{FA92DDD4-4646-4E9F-B015-6270BDFA2215}" destId="{E0B30D55-C9E0-4B4D-B41C-B47410651688}" srcOrd="1" destOrd="0" presId="urn:microsoft.com/office/officeart/2005/8/layout/vList4#2"/>
    <dgm:cxn modelId="{26F446CE-9E1D-40D4-A75D-5544E1C8DB6C}" type="presOf" srcId="{FA92DDD4-4646-4E9F-B015-6270BDFA2215}" destId="{8E695096-A6FD-4560-8D12-1452D71545D5}" srcOrd="0" destOrd="0" presId="urn:microsoft.com/office/officeart/2005/8/layout/vList4#2"/>
    <dgm:cxn modelId="{19141935-C698-4565-82BE-A50F3CB53BFF}" srcId="{C243520D-2CD8-426B-AD2A-01E94DC6C6BE}" destId="{CC5C1D17-788B-4697-B5AF-CAB7E260ED4F}" srcOrd="1" destOrd="0" parTransId="{EE7AFE80-A4AD-4CC8-8A73-B1CDF2FB1DBA}" sibTransId="{AFA1F29F-C314-424D-B3E2-4EBDE6EABA09}"/>
    <dgm:cxn modelId="{D8C26575-FE44-43DE-8896-F42874E71A9C}" type="presOf" srcId="{9C635A7C-315B-44C1-9032-BD68EBF6D04C}" destId="{997F1644-7A8B-4E07-8F92-718148F099B3}" srcOrd="0" destOrd="0" presId="urn:microsoft.com/office/officeart/2005/8/layout/vList4#2"/>
    <dgm:cxn modelId="{16511609-A982-48D4-9241-7F98A7797EC7}" type="presOf" srcId="{C243520D-2CD8-426B-AD2A-01E94DC6C6BE}" destId="{CCD3EC2E-ED79-4192-A136-5C1DAED60123}" srcOrd="0" destOrd="0" presId="urn:microsoft.com/office/officeart/2005/8/layout/vList4#2"/>
    <dgm:cxn modelId="{DE76D9FB-FC22-4D68-A08D-EB1E0953BD9F}" type="presOf" srcId="{C50C90BC-69DE-4F7D-B02F-2BD67656D839}" destId="{9D5F8B7A-6355-4848-BF5C-5E53C3F358CE}" srcOrd="1" destOrd="0" presId="urn:microsoft.com/office/officeart/2005/8/layout/vList4#2"/>
    <dgm:cxn modelId="{FB8C385C-7D3A-4401-A717-C873567D4068}" srcId="{C243520D-2CD8-426B-AD2A-01E94DC6C6BE}" destId="{FA92DDD4-4646-4E9F-B015-6270BDFA2215}" srcOrd="3" destOrd="0" parTransId="{5486335F-E720-4D14-B0ED-6546E81B30AA}" sibTransId="{345B4E19-FF5B-423C-86DD-789A9EBF5BEC}"/>
    <dgm:cxn modelId="{A2D43888-58C8-405E-B047-355709F5E5F9}" type="presOf" srcId="{CC5C1D17-788B-4697-B5AF-CAB7E260ED4F}" destId="{F4CC809E-C32E-4A26-A108-FEDF78F2F514}" srcOrd="1" destOrd="0" presId="urn:microsoft.com/office/officeart/2005/8/layout/vList4#2"/>
    <dgm:cxn modelId="{7E8E72E6-62E4-47A7-988E-C91DC51E1703}" srcId="{C243520D-2CD8-426B-AD2A-01E94DC6C6BE}" destId="{C50C90BC-69DE-4F7D-B02F-2BD67656D839}" srcOrd="2" destOrd="0" parTransId="{3B2D58DA-BA67-45F9-ACB7-40D3F89541C3}" sibTransId="{E6729755-C08C-44DB-A02C-F60C3E1119BA}"/>
    <dgm:cxn modelId="{5C296DDF-1AC4-4F4C-BD05-203581E4022F}" srcId="{C243520D-2CD8-426B-AD2A-01E94DC6C6BE}" destId="{9C635A7C-315B-44C1-9032-BD68EBF6D04C}" srcOrd="0" destOrd="0" parTransId="{C7842B98-FE6E-47A9-85EC-4539A186C580}" sibTransId="{6F96A955-2CB3-480D-A58E-52B1B920FC3B}"/>
    <dgm:cxn modelId="{DE37B49F-67FD-41E0-AB7D-56F61CB3CC02}" type="presOf" srcId="{9C635A7C-315B-44C1-9032-BD68EBF6D04C}" destId="{DC6FE064-9A1A-4DCD-9E28-0E2489964381}" srcOrd="1" destOrd="0" presId="urn:microsoft.com/office/officeart/2005/8/layout/vList4#2"/>
    <dgm:cxn modelId="{9BA2B855-CF3D-4A6C-9B62-49AA5F792A6B}" type="presOf" srcId="{CC5C1D17-788B-4697-B5AF-CAB7E260ED4F}" destId="{A6463474-613E-40C7-85AA-B08F498073D6}" srcOrd="0" destOrd="0" presId="urn:microsoft.com/office/officeart/2005/8/layout/vList4#2"/>
    <dgm:cxn modelId="{76392B85-EC08-430B-AEB4-4F5EC01A1187}" type="presParOf" srcId="{CCD3EC2E-ED79-4192-A136-5C1DAED60123}" destId="{C53B6EB8-7E4F-40A7-BD13-CAE26C17A719}" srcOrd="0" destOrd="0" presId="urn:microsoft.com/office/officeart/2005/8/layout/vList4#2"/>
    <dgm:cxn modelId="{412779A8-EC6B-46EB-9319-89A54D727D40}" type="presParOf" srcId="{C53B6EB8-7E4F-40A7-BD13-CAE26C17A719}" destId="{997F1644-7A8B-4E07-8F92-718148F099B3}" srcOrd="0" destOrd="0" presId="urn:microsoft.com/office/officeart/2005/8/layout/vList4#2"/>
    <dgm:cxn modelId="{17A53189-7E12-4837-A093-4483ADBC105A}" type="presParOf" srcId="{C53B6EB8-7E4F-40A7-BD13-CAE26C17A719}" destId="{EEFA00B1-C1AE-4EEE-90CC-B23EDEB8452C}" srcOrd="1" destOrd="0" presId="urn:microsoft.com/office/officeart/2005/8/layout/vList4#2"/>
    <dgm:cxn modelId="{B18BB41F-78B4-4BC6-967B-83E964E70204}" type="presParOf" srcId="{C53B6EB8-7E4F-40A7-BD13-CAE26C17A719}" destId="{DC6FE064-9A1A-4DCD-9E28-0E2489964381}" srcOrd="2" destOrd="0" presId="urn:microsoft.com/office/officeart/2005/8/layout/vList4#2"/>
    <dgm:cxn modelId="{56C7A8A8-2919-49C7-9426-2D5395B46003}" type="presParOf" srcId="{CCD3EC2E-ED79-4192-A136-5C1DAED60123}" destId="{AB5F9357-AD51-493C-AED0-E52B80203A69}" srcOrd="1" destOrd="0" presId="urn:microsoft.com/office/officeart/2005/8/layout/vList4#2"/>
    <dgm:cxn modelId="{043BAF8A-E0DC-45DE-A0F7-E732A8220FB9}" type="presParOf" srcId="{CCD3EC2E-ED79-4192-A136-5C1DAED60123}" destId="{07EAFFBA-03F0-4744-8361-85EDC72C9E40}" srcOrd="2" destOrd="0" presId="urn:microsoft.com/office/officeart/2005/8/layout/vList4#2"/>
    <dgm:cxn modelId="{3D7575CD-7ED2-4431-9F27-E4577DAE47FF}" type="presParOf" srcId="{07EAFFBA-03F0-4744-8361-85EDC72C9E40}" destId="{A6463474-613E-40C7-85AA-B08F498073D6}" srcOrd="0" destOrd="0" presId="urn:microsoft.com/office/officeart/2005/8/layout/vList4#2"/>
    <dgm:cxn modelId="{1E2D8416-1A50-48DD-84C4-DED8A20B2D46}" type="presParOf" srcId="{07EAFFBA-03F0-4744-8361-85EDC72C9E40}" destId="{E091E78A-7466-4E75-A4A7-EA83E563593C}" srcOrd="1" destOrd="0" presId="urn:microsoft.com/office/officeart/2005/8/layout/vList4#2"/>
    <dgm:cxn modelId="{C2B7D49C-12D5-486C-A91E-516427A9B3AC}" type="presParOf" srcId="{07EAFFBA-03F0-4744-8361-85EDC72C9E40}" destId="{F4CC809E-C32E-4A26-A108-FEDF78F2F514}" srcOrd="2" destOrd="0" presId="urn:microsoft.com/office/officeart/2005/8/layout/vList4#2"/>
    <dgm:cxn modelId="{0352E023-1489-4670-B019-FF3522607645}" type="presParOf" srcId="{CCD3EC2E-ED79-4192-A136-5C1DAED60123}" destId="{3529E399-163B-4902-BCF8-79899A1FD012}" srcOrd="3" destOrd="0" presId="urn:microsoft.com/office/officeart/2005/8/layout/vList4#2"/>
    <dgm:cxn modelId="{5C04CA18-BFA7-4886-B463-40B8AB597298}" type="presParOf" srcId="{CCD3EC2E-ED79-4192-A136-5C1DAED60123}" destId="{27D5F220-5CA6-417E-900E-FB5FD0499DED}" srcOrd="4" destOrd="0" presId="urn:microsoft.com/office/officeart/2005/8/layout/vList4#2"/>
    <dgm:cxn modelId="{CBAF2421-F792-4DA9-B02C-8531D8EF05C1}" type="presParOf" srcId="{27D5F220-5CA6-417E-900E-FB5FD0499DED}" destId="{38F889BF-D0CD-4E40-83FD-16BE659F82C8}" srcOrd="0" destOrd="0" presId="urn:microsoft.com/office/officeart/2005/8/layout/vList4#2"/>
    <dgm:cxn modelId="{CBB42111-9988-4202-907A-174C4A934F2F}" type="presParOf" srcId="{27D5F220-5CA6-417E-900E-FB5FD0499DED}" destId="{F5076E76-5F9E-4F14-B834-FCE805DC6C56}" srcOrd="1" destOrd="0" presId="urn:microsoft.com/office/officeart/2005/8/layout/vList4#2"/>
    <dgm:cxn modelId="{2E49BAB0-DC55-423E-B744-DCE9F0FF39A2}" type="presParOf" srcId="{27D5F220-5CA6-417E-900E-FB5FD0499DED}" destId="{9D5F8B7A-6355-4848-BF5C-5E53C3F358CE}" srcOrd="2" destOrd="0" presId="urn:microsoft.com/office/officeart/2005/8/layout/vList4#2"/>
    <dgm:cxn modelId="{75DCCBBF-3464-4D88-9BFB-AE653E576D49}" type="presParOf" srcId="{CCD3EC2E-ED79-4192-A136-5C1DAED60123}" destId="{0FFAA9C6-4154-43C6-9281-4AE7A8719305}" srcOrd="5" destOrd="0" presId="urn:microsoft.com/office/officeart/2005/8/layout/vList4#2"/>
    <dgm:cxn modelId="{40A61010-9EA3-4129-BAF4-39FC90DBBC27}" type="presParOf" srcId="{CCD3EC2E-ED79-4192-A136-5C1DAED60123}" destId="{EEB15BA4-BFFF-4BF1-B1C4-58138C1A1F81}" srcOrd="6" destOrd="0" presId="urn:microsoft.com/office/officeart/2005/8/layout/vList4#2"/>
    <dgm:cxn modelId="{94C444C6-3F09-4483-8615-7FF64E0A18A7}" type="presParOf" srcId="{EEB15BA4-BFFF-4BF1-B1C4-58138C1A1F81}" destId="{8E695096-A6FD-4560-8D12-1452D71545D5}" srcOrd="0" destOrd="0" presId="urn:microsoft.com/office/officeart/2005/8/layout/vList4#2"/>
    <dgm:cxn modelId="{9B60B9D2-08C1-4D2B-BB96-45F7AC63775B}" type="presParOf" srcId="{EEB15BA4-BFFF-4BF1-B1C4-58138C1A1F81}" destId="{7A49CC1F-B05E-4BD5-8596-F5BA18FA69CB}" srcOrd="1" destOrd="0" presId="urn:microsoft.com/office/officeart/2005/8/layout/vList4#2"/>
    <dgm:cxn modelId="{8A7DD30B-A891-4D2F-A751-534497AA0543}" type="presParOf" srcId="{EEB15BA4-BFFF-4BF1-B1C4-58138C1A1F81}" destId="{E0B30D55-C9E0-4B4D-B41C-B47410651688}" srcOrd="2" destOrd="0" presId="urn:microsoft.com/office/officeart/2005/8/layout/vList4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6AA0FC6F-B83C-4BCC-8AD1-777AC8779FCA}" type="doc">
      <dgm:prSet loTypeId="urn:microsoft.com/office/officeart/2005/8/layout/default#1" loCatId="list" qsTypeId="urn:microsoft.com/office/officeart/2005/8/quickstyle/3d3" qsCatId="3D" csTypeId="urn:microsoft.com/office/officeart/2005/8/colors/accent4_5" csCatId="accent4" phldr="1"/>
      <dgm:spPr/>
      <dgm:t>
        <a:bodyPr/>
        <a:lstStyle/>
        <a:p>
          <a:endParaRPr lang="ru-RU"/>
        </a:p>
      </dgm:t>
    </dgm:pt>
    <dgm:pt modelId="{E4E4E563-5B05-4855-96DF-CB096F27DD8B}">
      <dgm:prSet phldrT="[Текст]" custT="1"/>
      <dgm:spPr/>
      <dgm:t>
        <a:bodyPr/>
        <a:lstStyle/>
        <a:p>
          <a:r>
            <a:rPr lang="ru-RU" sz="1800" b="1" dirty="0" err="1" smtClean="0"/>
            <a:t>УПр</a:t>
          </a:r>
          <a:r>
            <a:rPr lang="ru-RU" sz="1800" b="1" dirty="0" smtClean="0"/>
            <a:t> разработаны и/или одобрены рядом вузов</a:t>
          </a:r>
          <a:endParaRPr lang="ru-RU" sz="1800" dirty="0"/>
        </a:p>
      </dgm:t>
    </dgm:pt>
    <dgm:pt modelId="{250A8E3A-985C-4211-B622-9A8E54403A84}" type="parTrans" cxnId="{3B97B341-B7DE-49B8-B36D-1CBF07181B81}">
      <dgm:prSet/>
      <dgm:spPr/>
      <dgm:t>
        <a:bodyPr/>
        <a:lstStyle/>
        <a:p>
          <a:endParaRPr lang="ru-RU"/>
        </a:p>
      </dgm:t>
    </dgm:pt>
    <dgm:pt modelId="{837091B9-F38E-4BDD-9D46-84D9FB226F52}" type="sibTrans" cxnId="{3B97B341-B7DE-49B8-B36D-1CBF07181B81}">
      <dgm:prSet/>
      <dgm:spPr/>
      <dgm:t>
        <a:bodyPr/>
        <a:lstStyle/>
        <a:p>
          <a:endParaRPr lang="ru-RU"/>
        </a:p>
      </dgm:t>
    </dgm:pt>
    <dgm:pt modelId="{86A722E5-D5BD-4C22-A0ED-570C3C1CC5C7}">
      <dgm:prSet phldrT="[Текст]" custT="1"/>
      <dgm:spPr/>
      <dgm:t>
        <a:bodyPr/>
        <a:lstStyle/>
        <a:p>
          <a:r>
            <a:rPr lang="ru-RU" sz="1800" b="1" dirty="0" smtClean="0"/>
            <a:t>Студены каждого вуза изучают </a:t>
          </a:r>
          <a:r>
            <a:rPr lang="ru-RU" sz="1800" b="1" dirty="0" err="1" smtClean="0"/>
            <a:t>УПр</a:t>
          </a:r>
          <a:r>
            <a:rPr lang="ru-RU" sz="1800" b="1" dirty="0" smtClean="0"/>
            <a:t> в других вузах</a:t>
          </a:r>
          <a:endParaRPr lang="ru-RU" sz="1800" dirty="0"/>
        </a:p>
      </dgm:t>
    </dgm:pt>
    <dgm:pt modelId="{AE0FF8EE-E744-41C6-88A6-19AB25372FA2}" type="parTrans" cxnId="{002371A4-8726-43D7-A5F3-0745F8D9818B}">
      <dgm:prSet/>
      <dgm:spPr/>
      <dgm:t>
        <a:bodyPr/>
        <a:lstStyle/>
        <a:p>
          <a:endParaRPr lang="ru-RU"/>
        </a:p>
      </dgm:t>
    </dgm:pt>
    <dgm:pt modelId="{DABD8F0A-A978-448A-BFE5-F6849F642BEB}" type="sibTrans" cxnId="{002371A4-8726-43D7-A5F3-0745F8D9818B}">
      <dgm:prSet/>
      <dgm:spPr/>
      <dgm:t>
        <a:bodyPr/>
        <a:lstStyle/>
        <a:p>
          <a:endParaRPr lang="ru-RU"/>
        </a:p>
      </dgm:t>
    </dgm:pt>
    <dgm:pt modelId="{DF70AFE1-E34D-4857-B25A-A5EDC870191D}">
      <dgm:prSet phldrT="[Текст]" custT="1"/>
      <dgm:spPr/>
      <dgm:t>
        <a:bodyPr/>
        <a:lstStyle/>
        <a:p>
          <a:r>
            <a:rPr lang="ru-RU" sz="1800" b="1" dirty="0" smtClean="0"/>
            <a:t>Пребывание студентов в других вузах имеет сопоставимую продолжительность</a:t>
          </a:r>
          <a:endParaRPr lang="ru-RU" sz="1800" dirty="0"/>
        </a:p>
      </dgm:t>
    </dgm:pt>
    <dgm:pt modelId="{62D90B7C-9277-4077-B131-6044A012E1E0}" type="parTrans" cxnId="{5248309C-6D21-48E9-9493-0E9F01027355}">
      <dgm:prSet/>
      <dgm:spPr/>
      <dgm:t>
        <a:bodyPr/>
        <a:lstStyle/>
        <a:p>
          <a:endParaRPr lang="ru-RU"/>
        </a:p>
      </dgm:t>
    </dgm:pt>
    <dgm:pt modelId="{A858B8A3-EF56-4DD9-A07C-7B10FED24098}" type="sibTrans" cxnId="{5248309C-6D21-48E9-9493-0E9F01027355}">
      <dgm:prSet/>
      <dgm:spPr/>
      <dgm:t>
        <a:bodyPr/>
        <a:lstStyle/>
        <a:p>
          <a:endParaRPr lang="ru-RU"/>
        </a:p>
      </dgm:t>
    </dgm:pt>
    <dgm:pt modelId="{805F5F6B-A435-484E-B46C-D99F0F4F79E3}">
      <dgm:prSet phldrT="[Текст]" custT="1"/>
      <dgm:spPr/>
      <dgm:t>
        <a:bodyPr/>
        <a:lstStyle/>
        <a:p>
          <a:r>
            <a:rPr lang="ru-RU" sz="1800" b="1" dirty="0" smtClean="0"/>
            <a:t>Периоды обучения и экзамены признаются полностью и автоматически</a:t>
          </a:r>
          <a:endParaRPr lang="ru-RU" sz="1800" dirty="0"/>
        </a:p>
      </dgm:t>
    </dgm:pt>
    <dgm:pt modelId="{EC5AFF85-0FB4-4D78-A098-66218DB4371C}" type="parTrans" cxnId="{02937532-DEDE-4E5F-BCB5-6A253A375932}">
      <dgm:prSet/>
      <dgm:spPr/>
      <dgm:t>
        <a:bodyPr/>
        <a:lstStyle/>
        <a:p>
          <a:endParaRPr lang="ru-RU"/>
        </a:p>
      </dgm:t>
    </dgm:pt>
    <dgm:pt modelId="{4DB970D6-EB1E-48DC-9D2A-5FCDB8785F27}" type="sibTrans" cxnId="{02937532-DEDE-4E5F-BCB5-6A253A375932}">
      <dgm:prSet/>
      <dgm:spPr/>
      <dgm:t>
        <a:bodyPr/>
        <a:lstStyle/>
        <a:p>
          <a:endParaRPr lang="ru-RU"/>
        </a:p>
      </dgm:t>
    </dgm:pt>
    <dgm:pt modelId="{0AB6AB58-E9E6-4C32-A0FC-43EB378B0D50}">
      <dgm:prSet phldrT="[Текст]" custT="1"/>
      <dgm:spPr/>
      <dgm:t>
        <a:bodyPr/>
        <a:lstStyle/>
        <a:p>
          <a:r>
            <a:rPr lang="ru-RU" sz="1800" b="1" dirty="0" smtClean="0"/>
            <a:t>Создание совместных приемных и экзаменационных комиссий</a:t>
          </a:r>
          <a:endParaRPr lang="ru-RU" sz="1800" dirty="0"/>
        </a:p>
      </dgm:t>
    </dgm:pt>
    <dgm:pt modelId="{670871ED-C47A-488F-8782-EDD57773F944}" type="parTrans" cxnId="{47554724-C42A-41BE-BCF0-192C086A3FC1}">
      <dgm:prSet/>
      <dgm:spPr/>
      <dgm:t>
        <a:bodyPr/>
        <a:lstStyle/>
        <a:p>
          <a:endParaRPr lang="ru-RU"/>
        </a:p>
      </dgm:t>
    </dgm:pt>
    <dgm:pt modelId="{91009809-C8E9-4B3E-BB1A-62F531D01597}" type="sibTrans" cxnId="{47554724-C42A-41BE-BCF0-192C086A3FC1}">
      <dgm:prSet/>
      <dgm:spPr/>
      <dgm:t>
        <a:bodyPr/>
        <a:lstStyle/>
        <a:p>
          <a:endParaRPr lang="ru-RU"/>
        </a:p>
      </dgm:t>
    </dgm:pt>
    <dgm:pt modelId="{EE9B16CF-7EAB-452E-9EA8-474911773075}">
      <dgm:prSet custT="1"/>
      <dgm:spPr/>
      <dgm:t>
        <a:bodyPr/>
        <a:lstStyle/>
        <a:p>
          <a:r>
            <a:rPr lang="ru-RU" sz="1800" b="1" dirty="0" smtClean="0"/>
            <a:t>По завершении </a:t>
          </a:r>
          <a:r>
            <a:rPr lang="ru-RU" sz="1800" b="1" dirty="0" err="1" smtClean="0"/>
            <a:t>УПр</a:t>
          </a:r>
          <a:r>
            <a:rPr lang="ru-RU" sz="1800" b="1" dirty="0" smtClean="0"/>
            <a:t> выпускники получают либо национальные степени участвующих стран, либо степень, присуждаемую совместно</a:t>
          </a:r>
          <a:endParaRPr lang="ru-RU" sz="1800" dirty="0"/>
        </a:p>
      </dgm:t>
    </dgm:pt>
    <dgm:pt modelId="{985055E2-65C9-4922-8F35-015833653800}" type="parTrans" cxnId="{4D9C70E5-923B-470D-806C-3CB4816AB03F}">
      <dgm:prSet/>
      <dgm:spPr/>
      <dgm:t>
        <a:bodyPr/>
        <a:lstStyle/>
        <a:p>
          <a:endParaRPr lang="ru-RU"/>
        </a:p>
      </dgm:t>
    </dgm:pt>
    <dgm:pt modelId="{395B959C-F894-4F85-BCF2-BC50F154E922}" type="sibTrans" cxnId="{4D9C70E5-923B-470D-806C-3CB4816AB03F}">
      <dgm:prSet/>
      <dgm:spPr/>
      <dgm:t>
        <a:bodyPr/>
        <a:lstStyle/>
        <a:p>
          <a:endParaRPr lang="ru-RU"/>
        </a:p>
      </dgm:t>
    </dgm:pt>
    <dgm:pt modelId="{0060BE20-5516-4BEA-B904-9794F3867B04}" type="pres">
      <dgm:prSet presAssocID="{6AA0FC6F-B83C-4BCC-8AD1-777AC8779FC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527CEC9-240D-4342-9344-ECE61F3BCDD2}" type="pres">
      <dgm:prSet presAssocID="{E4E4E563-5B05-4855-96DF-CB096F27DD8B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FC586A-8032-4207-95CA-AE8D19B13636}" type="pres">
      <dgm:prSet presAssocID="{837091B9-F38E-4BDD-9D46-84D9FB226F52}" presName="sibTrans" presStyleCnt="0"/>
      <dgm:spPr/>
    </dgm:pt>
    <dgm:pt modelId="{B75BBFEC-E7EF-48C9-B99A-41B7FB05D517}" type="pres">
      <dgm:prSet presAssocID="{86A722E5-D5BD-4C22-A0ED-570C3C1CC5C7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71539D-22DF-444E-B23F-78C2A29ACE7D}" type="pres">
      <dgm:prSet presAssocID="{DABD8F0A-A978-448A-BFE5-F6849F642BEB}" presName="sibTrans" presStyleCnt="0"/>
      <dgm:spPr/>
    </dgm:pt>
    <dgm:pt modelId="{10B0D30B-D4F9-467A-8AF5-5F672307FCFC}" type="pres">
      <dgm:prSet presAssocID="{DF70AFE1-E34D-4857-B25A-A5EDC870191D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734CB2-17F1-417E-96FF-662E29E7F033}" type="pres">
      <dgm:prSet presAssocID="{A858B8A3-EF56-4DD9-A07C-7B10FED24098}" presName="sibTrans" presStyleCnt="0"/>
      <dgm:spPr/>
    </dgm:pt>
    <dgm:pt modelId="{813C5284-1ECD-4DF2-BEA3-1DE8AD289AEB}" type="pres">
      <dgm:prSet presAssocID="{805F5F6B-A435-484E-B46C-D99F0F4F79E3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384500-567E-4AD6-A16D-35B1875349BA}" type="pres">
      <dgm:prSet presAssocID="{4DB970D6-EB1E-48DC-9D2A-5FCDB8785F27}" presName="sibTrans" presStyleCnt="0"/>
      <dgm:spPr/>
    </dgm:pt>
    <dgm:pt modelId="{A4BBC3E7-7766-4C49-A504-0F687FA9AA97}" type="pres">
      <dgm:prSet presAssocID="{0AB6AB58-E9E6-4C32-A0FC-43EB378B0D50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F1B180-6CC9-4B74-BC2E-C2D08DCDF7C1}" type="pres">
      <dgm:prSet presAssocID="{91009809-C8E9-4B3E-BB1A-62F531D01597}" presName="sibTrans" presStyleCnt="0"/>
      <dgm:spPr/>
    </dgm:pt>
    <dgm:pt modelId="{FE02B985-80BA-4D07-80F1-DC4AEEE0A9E7}" type="pres">
      <dgm:prSet presAssocID="{EE9B16CF-7EAB-452E-9EA8-474911773075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86257AC-1465-4CD4-B275-317508AFBC74}" type="presOf" srcId="{86A722E5-D5BD-4C22-A0ED-570C3C1CC5C7}" destId="{B75BBFEC-E7EF-48C9-B99A-41B7FB05D517}" srcOrd="0" destOrd="0" presId="urn:microsoft.com/office/officeart/2005/8/layout/default#1"/>
    <dgm:cxn modelId="{4D9C70E5-923B-470D-806C-3CB4816AB03F}" srcId="{6AA0FC6F-B83C-4BCC-8AD1-777AC8779FCA}" destId="{EE9B16CF-7EAB-452E-9EA8-474911773075}" srcOrd="5" destOrd="0" parTransId="{985055E2-65C9-4922-8F35-015833653800}" sibTransId="{395B959C-F894-4F85-BCF2-BC50F154E922}"/>
    <dgm:cxn modelId="{10B3717D-2BB9-4AF4-8ECC-3FCBF3D5E40D}" type="presOf" srcId="{805F5F6B-A435-484E-B46C-D99F0F4F79E3}" destId="{813C5284-1ECD-4DF2-BEA3-1DE8AD289AEB}" srcOrd="0" destOrd="0" presId="urn:microsoft.com/office/officeart/2005/8/layout/default#1"/>
    <dgm:cxn modelId="{47554724-C42A-41BE-BCF0-192C086A3FC1}" srcId="{6AA0FC6F-B83C-4BCC-8AD1-777AC8779FCA}" destId="{0AB6AB58-E9E6-4C32-A0FC-43EB378B0D50}" srcOrd="4" destOrd="0" parTransId="{670871ED-C47A-488F-8782-EDD57773F944}" sibTransId="{91009809-C8E9-4B3E-BB1A-62F531D01597}"/>
    <dgm:cxn modelId="{3B97B341-B7DE-49B8-B36D-1CBF07181B81}" srcId="{6AA0FC6F-B83C-4BCC-8AD1-777AC8779FCA}" destId="{E4E4E563-5B05-4855-96DF-CB096F27DD8B}" srcOrd="0" destOrd="0" parTransId="{250A8E3A-985C-4211-B622-9A8E54403A84}" sibTransId="{837091B9-F38E-4BDD-9D46-84D9FB226F52}"/>
    <dgm:cxn modelId="{73684A02-3452-4B59-915E-2EF31296C343}" type="presOf" srcId="{E4E4E563-5B05-4855-96DF-CB096F27DD8B}" destId="{1527CEC9-240D-4342-9344-ECE61F3BCDD2}" srcOrd="0" destOrd="0" presId="urn:microsoft.com/office/officeart/2005/8/layout/default#1"/>
    <dgm:cxn modelId="{002371A4-8726-43D7-A5F3-0745F8D9818B}" srcId="{6AA0FC6F-B83C-4BCC-8AD1-777AC8779FCA}" destId="{86A722E5-D5BD-4C22-A0ED-570C3C1CC5C7}" srcOrd="1" destOrd="0" parTransId="{AE0FF8EE-E744-41C6-88A6-19AB25372FA2}" sibTransId="{DABD8F0A-A978-448A-BFE5-F6849F642BEB}"/>
    <dgm:cxn modelId="{E69AA02F-A684-4B9B-99B9-58B40907988E}" type="presOf" srcId="{EE9B16CF-7EAB-452E-9EA8-474911773075}" destId="{FE02B985-80BA-4D07-80F1-DC4AEEE0A9E7}" srcOrd="0" destOrd="0" presId="urn:microsoft.com/office/officeart/2005/8/layout/default#1"/>
    <dgm:cxn modelId="{F6EA3A98-525A-4EF1-8A95-773CD9D0E58B}" type="presOf" srcId="{0AB6AB58-E9E6-4C32-A0FC-43EB378B0D50}" destId="{A4BBC3E7-7766-4C49-A504-0F687FA9AA97}" srcOrd="0" destOrd="0" presId="urn:microsoft.com/office/officeart/2005/8/layout/default#1"/>
    <dgm:cxn modelId="{02937532-DEDE-4E5F-BCB5-6A253A375932}" srcId="{6AA0FC6F-B83C-4BCC-8AD1-777AC8779FCA}" destId="{805F5F6B-A435-484E-B46C-D99F0F4F79E3}" srcOrd="3" destOrd="0" parTransId="{EC5AFF85-0FB4-4D78-A098-66218DB4371C}" sibTransId="{4DB970D6-EB1E-48DC-9D2A-5FCDB8785F27}"/>
    <dgm:cxn modelId="{5248309C-6D21-48E9-9493-0E9F01027355}" srcId="{6AA0FC6F-B83C-4BCC-8AD1-777AC8779FCA}" destId="{DF70AFE1-E34D-4857-B25A-A5EDC870191D}" srcOrd="2" destOrd="0" parTransId="{62D90B7C-9277-4077-B131-6044A012E1E0}" sibTransId="{A858B8A3-EF56-4DD9-A07C-7B10FED24098}"/>
    <dgm:cxn modelId="{D54B441A-5880-4215-88CE-CD7F55F15A4E}" type="presOf" srcId="{DF70AFE1-E34D-4857-B25A-A5EDC870191D}" destId="{10B0D30B-D4F9-467A-8AF5-5F672307FCFC}" srcOrd="0" destOrd="0" presId="urn:microsoft.com/office/officeart/2005/8/layout/default#1"/>
    <dgm:cxn modelId="{64E0858C-A21D-4040-B087-966D384EA2FC}" type="presOf" srcId="{6AA0FC6F-B83C-4BCC-8AD1-777AC8779FCA}" destId="{0060BE20-5516-4BEA-B904-9794F3867B04}" srcOrd="0" destOrd="0" presId="urn:microsoft.com/office/officeart/2005/8/layout/default#1"/>
    <dgm:cxn modelId="{C12143DE-5E54-4032-A3EC-56E5FBA3F069}" type="presParOf" srcId="{0060BE20-5516-4BEA-B904-9794F3867B04}" destId="{1527CEC9-240D-4342-9344-ECE61F3BCDD2}" srcOrd="0" destOrd="0" presId="urn:microsoft.com/office/officeart/2005/8/layout/default#1"/>
    <dgm:cxn modelId="{37F3E414-B4C3-4E0C-B4FA-48EA019D4799}" type="presParOf" srcId="{0060BE20-5516-4BEA-B904-9794F3867B04}" destId="{B0FC586A-8032-4207-95CA-AE8D19B13636}" srcOrd="1" destOrd="0" presId="urn:microsoft.com/office/officeart/2005/8/layout/default#1"/>
    <dgm:cxn modelId="{1AE5DC1F-3A48-4A7E-98DC-177B45A66143}" type="presParOf" srcId="{0060BE20-5516-4BEA-B904-9794F3867B04}" destId="{B75BBFEC-E7EF-48C9-B99A-41B7FB05D517}" srcOrd="2" destOrd="0" presId="urn:microsoft.com/office/officeart/2005/8/layout/default#1"/>
    <dgm:cxn modelId="{92FC986D-F682-4941-BD43-7F59C2545CF6}" type="presParOf" srcId="{0060BE20-5516-4BEA-B904-9794F3867B04}" destId="{6371539D-22DF-444E-B23F-78C2A29ACE7D}" srcOrd="3" destOrd="0" presId="urn:microsoft.com/office/officeart/2005/8/layout/default#1"/>
    <dgm:cxn modelId="{E2E576A9-7979-4F9D-A048-4CA2C39E9284}" type="presParOf" srcId="{0060BE20-5516-4BEA-B904-9794F3867B04}" destId="{10B0D30B-D4F9-467A-8AF5-5F672307FCFC}" srcOrd="4" destOrd="0" presId="urn:microsoft.com/office/officeart/2005/8/layout/default#1"/>
    <dgm:cxn modelId="{585EBF26-4ACA-47ED-89D9-B575AFB2F78A}" type="presParOf" srcId="{0060BE20-5516-4BEA-B904-9794F3867B04}" destId="{A3734CB2-17F1-417E-96FF-662E29E7F033}" srcOrd="5" destOrd="0" presId="urn:microsoft.com/office/officeart/2005/8/layout/default#1"/>
    <dgm:cxn modelId="{CC137EE9-8FD1-49BF-B328-21102AA03968}" type="presParOf" srcId="{0060BE20-5516-4BEA-B904-9794F3867B04}" destId="{813C5284-1ECD-4DF2-BEA3-1DE8AD289AEB}" srcOrd="6" destOrd="0" presId="urn:microsoft.com/office/officeart/2005/8/layout/default#1"/>
    <dgm:cxn modelId="{D549AF75-7F94-4AEA-85EC-68EF08920AC7}" type="presParOf" srcId="{0060BE20-5516-4BEA-B904-9794F3867B04}" destId="{02384500-567E-4AD6-A16D-35B1875349BA}" srcOrd="7" destOrd="0" presId="urn:microsoft.com/office/officeart/2005/8/layout/default#1"/>
    <dgm:cxn modelId="{3A29E1DE-DC84-456F-B310-F7B6D5326C51}" type="presParOf" srcId="{0060BE20-5516-4BEA-B904-9794F3867B04}" destId="{A4BBC3E7-7766-4C49-A504-0F687FA9AA97}" srcOrd="8" destOrd="0" presId="urn:microsoft.com/office/officeart/2005/8/layout/default#1"/>
    <dgm:cxn modelId="{20FAD857-B1CA-4CBE-A43A-4C0524685CDF}" type="presParOf" srcId="{0060BE20-5516-4BEA-B904-9794F3867B04}" destId="{D4F1B180-6CC9-4B74-BC2E-C2D08DCDF7C1}" srcOrd="9" destOrd="0" presId="urn:microsoft.com/office/officeart/2005/8/layout/default#1"/>
    <dgm:cxn modelId="{7D838B0B-3E1F-4196-80FD-D37809818473}" type="presParOf" srcId="{0060BE20-5516-4BEA-B904-9794F3867B04}" destId="{FE02B985-80BA-4D07-80F1-DC4AEEE0A9E7}" srcOrd="10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BF29C0DE-15EC-44F3-9066-E06F61250046}" type="doc">
      <dgm:prSet loTypeId="urn:microsoft.com/office/officeart/2005/8/layout/default#2" loCatId="list" qsTypeId="urn:microsoft.com/office/officeart/2005/8/quickstyle/3d2" qsCatId="3D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5FDC3FDC-916D-4566-BA7D-58378DC2E22B}">
      <dgm:prSet phldrT="[Текст]" custT="1"/>
      <dgm:spPr/>
      <dgm:t>
        <a:bodyPr/>
        <a:lstStyle/>
        <a:p>
          <a:r>
            <a:rPr lang="ru-RU" sz="2000" dirty="0" smtClean="0"/>
            <a:t>реформирование </a:t>
          </a:r>
          <a:r>
            <a:rPr lang="ru-RU" sz="2000" dirty="0" err="1" smtClean="0"/>
            <a:t>УПр</a:t>
          </a:r>
          <a:r>
            <a:rPr lang="ru-RU" sz="2000" dirty="0" smtClean="0"/>
            <a:t> в национальных системах </a:t>
          </a:r>
          <a:endParaRPr lang="ru-RU" sz="2000" dirty="0"/>
        </a:p>
      </dgm:t>
    </dgm:pt>
    <dgm:pt modelId="{A34F58E9-3D36-43C9-9604-8D6DB6C183B8}" type="parTrans" cxnId="{CC637F94-A841-4B0E-99EE-4617A5C0DF31}">
      <dgm:prSet/>
      <dgm:spPr/>
      <dgm:t>
        <a:bodyPr/>
        <a:lstStyle/>
        <a:p>
          <a:endParaRPr lang="ru-RU"/>
        </a:p>
      </dgm:t>
    </dgm:pt>
    <dgm:pt modelId="{6734F921-4B5C-4827-A281-86CC19AF101D}" type="sibTrans" cxnId="{CC637F94-A841-4B0E-99EE-4617A5C0DF31}">
      <dgm:prSet/>
      <dgm:spPr/>
      <dgm:t>
        <a:bodyPr/>
        <a:lstStyle/>
        <a:p>
          <a:endParaRPr lang="ru-RU"/>
        </a:p>
      </dgm:t>
    </dgm:pt>
    <dgm:pt modelId="{D1C91477-5E43-496F-B80D-383AB5D9746E}">
      <dgm:prSet phldrT="[Текст]" custT="1"/>
      <dgm:spPr/>
      <dgm:t>
        <a:bodyPr/>
        <a:lstStyle/>
        <a:p>
          <a:r>
            <a:rPr lang="ru-RU" sz="2000" dirty="0" smtClean="0"/>
            <a:t>расширение мобильности (институциональной, национальной, международной</a:t>
          </a:r>
          <a:r>
            <a:rPr lang="ru-RU" sz="2000" dirty="0" smtClean="0"/>
            <a:t>)</a:t>
          </a:r>
          <a:endParaRPr lang="ru-RU" sz="2000" dirty="0"/>
        </a:p>
      </dgm:t>
    </dgm:pt>
    <dgm:pt modelId="{83EC211A-3055-4DEF-8EA6-7AA8C5BB2292}" type="parTrans" cxnId="{FB17D769-C536-46DF-9745-CE8A7BF3D685}">
      <dgm:prSet/>
      <dgm:spPr/>
      <dgm:t>
        <a:bodyPr/>
        <a:lstStyle/>
        <a:p>
          <a:endParaRPr lang="ru-RU"/>
        </a:p>
      </dgm:t>
    </dgm:pt>
    <dgm:pt modelId="{DB0ADF14-7411-4B4A-B425-2FD9BD87404E}" type="sibTrans" cxnId="{FB17D769-C536-46DF-9745-CE8A7BF3D685}">
      <dgm:prSet/>
      <dgm:spPr/>
      <dgm:t>
        <a:bodyPr/>
        <a:lstStyle/>
        <a:p>
          <a:endParaRPr lang="ru-RU"/>
        </a:p>
      </dgm:t>
    </dgm:pt>
    <dgm:pt modelId="{CF33AD6F-FAA3-4EFD-A898-9FD369C11347}">
      <dgm:prSet phldrT="[Текст]" custT="1"/>
      <dgm:spPr/>
      <dgm:t>
        <a:bodyPr/>
        <a:lstStyle/>
        <a:p>
          <a:r>
            <a:rPr lang="ru-RU" sz="2000" dirty="0" smtClean="0"/>
            <a:t>перенос из вне контекста ВО (большая гибкость получения квалификации)</a:t>
          </a:r>
          <a:endParaRPr lang="ru-RU" sz="2000" dirty="0"/>
        </a:p>
      </dgm:t>
    </dgm:pt>
    <dgm:pt modelId="{23411928-84D2-4F66-81C0-D4009546B29F}" type="parTrans" cxnId="{77D88B98-6BE6-4C2C-99DE-3E9691B7D768}">
      <dgm:prSet/>
      <dgm:spPr/>
      <dgm:t>
        <a:bodyPr/>
        <a:lstStyle/>
        <a:p>
          <a:endParaRPr lang="ru-RU"/>
        </a:p>
      </dgm:t>
    </dgm:pt>
    <dgm:pt modelId="{80AA092D-063A-47E6-8DF8-8AECEA4F2DF2}" type="sibTrans" cxnId="{77D88B98-6BE6-4C2C-99DE-3E9691B7D768}">
      <dgm:prSet/>
      <dgm:spPr/>
      <dgm:t>
        <a:bodyPr/>
        <a:lstStyle/>
        <a:p>
          <a:endParaRPr lang="ru-RU"/>
        </a:p>
      </dgm:t>
    </dgm:pt>
    <dgm:pt modelId="{9E8BF12A-61C6-4F7E-8745-5A4E646C86D8}">
      <dgm:prSet phldrT="[Текст]" custT="1"/>
      <dgm:spPr/>
      <dgm:t>
        <a:bodyPr/>
        <a:lstStyle/>
        <a:p>
          <a:r>
            <a:rPr lang="ru-RU" sz="2000" dirty="0" smtClean="0"/>
            <a:t>облегчение доступа на РТ</a:t>
          </a:r>
          <a:endParaRPr lang="ru-RU" sz="2000" dirty="0"/>
        </a:p>
      </dgm:t>
    </dgm:pt>
    <dgm:pt modelId="{A3EDB9D5-F278-4EBB-B97C-6E06499545EF}" type="parTrans" cxnId="{608A9494-4E76-4D52-8E66-841924E2FCF1}">
      <dgm:prSet/>
      <dgm:spPr/>
      <dgm:t>
        <a:bodyPr/>
        <a:lstStyle/>
        <a:p>
          <a:endParaRPr lang="ru-RU"/>
        </a:p>
      </dgm:t>
    </dgm:pt>
    <dgm:pt modelId="{54D7367E-E915-4E82-B681-11470A5FFCE5}" type="sibTrans" cxnId="{608A9494-4E76-4D52-8E66-841924E2FCF1}">
      <dgm:prSet/>
      <dgm:spPr/>
      <dgm:t>
        <a:bodyPr/>
        <a:lstStyle/>
        <a:p>
          <a:endParaRPr lang="ru-RU"/>
        </a:p>
      </dgm:t>
    </dgm:pt>
    <dgm:pt modelId="{721103F4-C3D0-4E01-8230-11B86AE3BEA2}">
      <dgm:prSet phldrT="[Текст]" custT="1"/>
      <dgm:spPr/>
      <dgm:t>
        <a:bodyPr/>
        <a:lstStyle/>
        <a:p>
          <a:r>
            <a:rPr lang="ru-RU" sz="2000" dirty="0" smtClean="0"/>
            <a:t>улучшение прозрачности и сопоставимости европейских систем, их привлекательности</a:t>
          </a:r>
          <a:endParaRPr lang="ru-RU" sz="2000" dirty="0"/>
        </a:p>
      </dgm:t>
    </dgm:pt>
    <dgm:pt modelId="{4B4CFD64-CCD4-4D52-BE63-105C72281D23}" type="parTrans" cxnId="{D4C5DB5A-A526-40FC-B452-91954E76A583}">
      <dgm:prSet/>
      <dgm:spPr/>
      <dgm:t>
        <a:bodyPr/>
        <a:lstStyle/>
        <a:p>
          <a:endParaRPr lang="ru-RU"/>
        </a:p>
      </dgm:t>
    </dgm:pt>
    <dgm:pt modelId="{C95020BA-E815-43B4-AE74-66188CCB4830}" type="sibTrans" cxnId="{D4C5DB5A-A526-40FC-B452-91954E76A583}">
      <dgm:prSet/>
      <dgm:spPr/>
      <dgm:t>
        <a:bodyPr/>
        <a:lstStyle/>
        <a:p>
          <a:endParaRPr lang="ru-RU"/>
        </a:p>
      </dgm:t>
    </dgm:pt>
    <dgm:pt modelId="{55C19488-5C1B-414F-9C2C-6F0D8AFA97F1}" type="pres">
      <dgm:prSet presAssocID="{BF29C0DE-15EC-44F3-9066-E06F6125004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77870FE-C340-4229-82D4-7D2C77980CBF}" type="pres">
      <dgm:prSet presAssocID="{5FDC3FDC-916D-4566-BA7D-58378DC2E22B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03C488-1F63-494F-AA57-6A6020CC25BE}" type="pres">
      <dgm:prSet presAssocID="{6734F921-4B5C-4827-A281-86CC19AF101D}" presName="sibTrans" presStyleCnt="0"/>
      <dgm:spPr/>
    </dgm:pt>
    <dgm:pt modelId="{E6A64F0F-3EFC-4DC5-A786-48773AB70A0A}" type="pres">
      <dgm:prSet presAssocID="{D1C91477-5E43-496F-B80D-383AB5D9746E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B1B537-B48C-482B-A345-48BB13BF2BD7}" type="pres">
      <dgm:prSet presAssocID="{DB0ADF14-7411-4B4A-B425-2FD9BD87404E}" presName="sibTrans" presStyleCnt="0"/>
      <dgm:spPr/>
    </dgm:pt>
    <dgm:pt modelId="{407F3C44-D690-4D94-88C8-7BFB0DD306E9}" type="pres">
      <dgm:prSet presAssocID="{CF33AD6F-FAA3-4EFD-A898-9FD369C11347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B2064B-39CA-4F32-93BB-000EC5DBB50B}" type="pres">
      <dgm:prSet presAssocID="{80AA092D-063A-47E6-8DF8-8AECEA4F2DF2}" presName="sibTrans" presStyleCnt="0"/>
      <dgm:spPr/>
    </dgm:pt>
    <dgm:pt modelId="{12AA96AB-E3D5-43E4-8DA8-5DE9AE4C081E}" type="pres">
      <dgm:prSet presAssocID="{9E8BF12A-61C6-4F7E-8745-5A4E646C86D8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282A48-3187-4467-97EF-8799C541BBC2}" type="pres">
      <dgm:prSet presAssocID="{54D7367E-E915-4E82-B681-11470A5FFCE5}" presName="sibTrans" presStyleCnt="0"/>
      <dgm:spPr/>
    </dgm:pt>
    <dgm:pt modelId="{FA1226FA-4418-43CD-9BEC-0C67719D8496}" type="pres">
      <dgm:prSet presAssocID="{721103F4-C3D0-4E01-8230-11B86AE3BEA2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7D88B98-6BE6-4C2C-99DE-3E9691B7D768}" srcId="{BF29C0DE-15EC-44F3-9066-E06F61250046}" destId="{CF33AD6F-FAA3-4EFD-A898-9FD369C11347}" srcOrd="2" destOrd="0" parTransId="{23411928-84D2-4F66-81C0-D4009546B29F}" sibTransId="{80AA092D-063A-47E6-8DF8-8AECEA4F2DF2}"/>
    <dgm:cxn modelId="{3EBD2F91-ECC3-4338-B9AE-D34D2330E2B8}" type="presOf" srcId="{D1C91477-5E43-496F-B80D-383AB5D9746E}" destId="{E6A64F0F-3EFC-4DC5-A786-48773AB70A0A}" srcOrd="0" destOrd="0" presId="urn:microsoft.com/office/officeart/2005/8/layout/default#2"/>
    <dgm:cxn modelId="{5CE967EE-39FC-4708-A8F5-6557A71EC30C}" type="presOf" srcId="{9E8BF12A-61C6-4F7E-8745-5A4E646C86D8}" destId="{12AA96AB-E3D5-43E4-8DA8-5DE9AE4C081E}" srcOrd="0" destOrd="0" presId="urn:microsoft.com/office/officeart/2005/8/layout/default#2"/>
    <dgm:cxn modelId="{A29CD3A3-4FDE-4E39-B162-13BA852E43CC}" type="presOf" srcId="{BF29C0DE-15EC-44F3-9066-E06F61250046}" destId="{55C19488-5C1B-414F-9C2C-6F0D8AFA97F1}" srcOrd="0" destOrd="0" presId="urn:microsoft.com/office/officeart/2005/8/layout/default#2"/>
    <dgm:cxn modelId="{E2B9787E-F440-48DF-8A63-3A50A610E626}" type="presOf" srcId="{5FDC3FDC-916D-4566-BA7D-58378DC2E22B}" destId="{F77870FE-C340-4229-82D4-7D2C77980CBF}" srcOrd="0" destOrd="0" presId="urn:microsoft.com/office/officeart/2005/8/layout/default#2"/>
    <dgm:cxn modelId="{608A9494-4E76-4D52-8E66-841924E2FCF1}" srcId="{BF29C0DE-15EC-44F3-9066-E06F61250046}" destId="{9E8BF12A-61C6-4F7E-8745-5A4E646C86D8}" srcOrd="3" destOrd="0" parTransId="{A3EDB9D5-F278-4EBB-B97C-6E06499545EF}" sibTransId="{54D7367E-E915-4E82-B681-11470A5FFCE5}"/>
    <dgm:cxn modelId="{667BBEB0-BDEE-46C3-8D49-67DABC4DC48B}" type="presOf" srcId="{CF33AD6F-FAA3-4EFD-A898-9FD369C11347}" destId="{407F3C44-D690-4D94-88C8-7BFB0DD306E9}" srcOrd="0" destOrd="0" presId="urn:microsoft.com/office/officeart/2005/8/layout/default#2"/>
    <dgm:cxn modelId="{CC637F94-A841-4B0E-99EE-4617A5C0DF31}" srcId="{BF29C0DE-15EC-44F3-9066-E06F61250046}" destId="{5FDC3FDC-916D-4566-BA7D-58378DC2E22B}" srcOrd="0" destOrd="0" parTransId="{A34F58E9-3D36-43C9-9604-8D6DB6C183B8}" sibTransId="{6734F921-4B5C-4827-A281-86CC19AF101D}"/>
    <dgm:cxn modelId="{D4C5DB5A-A526-40FC-B452-91954E76A583}" srcId="{BF29C0DE-15EC-44F3-9066-E06F61250046}" destId="{721103F4-C3D0-4E01-8230-11B86AE3BEA2}" srcOrd="4" destOrd="0" parTransId="{4B4CFD64-CCD4-4D52-BE63-105C72281D23}" sibTransId="{C95020BA-E815-43B4-AE74-66188CCB4830}"/>
    <dgm:cxn modelId="{FB17D769-C536-46DF-9745-CE8A7BF3D685}" srcId="{BF29C0DE-15EC-44F3-9066-E06F61250046}" destId="{D1C91477-5E43-496F-B80D-383AB5D9746E}" srcOrd="1" destOrd="0" parTransId="{83EC211A-3055-4DEF-8EA6-7AA8C5BB2292}" sibTransId="{DB0ADF14-7411-4B4A-B425-2FD9BD87404E}"/>
    <dgm:cxn modelId="{0CB35E26-D445-4C9C-BE77-A4799AE36F14}" type="presOf" srcId="{721103F4-C3D0-4E01-8230-11B86AE3BEA2}" destId="{FA1226FA-4418-43CD-9BEC-0C67719D8496}" srcOrd="0" destOrd="0" presId="urn:microsoft.com/office/officeart/2005/8/layout/default#2"/>
    <dgm:cxn modelId="{6A12C559-9418-4DC8-9689-77A4E903D966}" type="presParOf" srcId="{55C19488-5C1B-414F-9C2C-6F0D8AFA97F1}" destId="{F77870FE-C340-4229-82D4-7D2C77980CBF}" srcOrd="0" destOrd="0" presId="urn:microsoft.com/office/officeart/2005/8/layout/default#2"/>
    <dgm:cxn modelId="{F504879F-1C98-4100-A6E2-0C57CB3E70BC}" type="presParOf" srcId="{55C19488-5C1B-414F-9C2C-6F0D8AFA97F1}" destId="{1403C488-1F63-494F-AA57-6A6020CC25BE}" srcOrd="1" destOrd="0" presId="urn:microsoft.com/office/officeart/2005/8/layout/default#2"/>
    <dgm:cxn modelId="{05F1599D-E917-4346-9C6D-5B063C448E2A}" type="presParOf" srcId="{55C19488-5C1B-414F-9C2C-6F0D8AFA97F1}" destId="{E6A64F0F-3EFC-4DC5-A786-48773AB70A0A}" srcOrd="2" destOrd="0" presId="urn:microsoft.com/office/officeart/2005/8/layout/default#2"/>
    <dgm:cxn modelId="{3DFD2268-2DF9-4360-B324-185A1287E8C8}" type="presParOf" srcId="{55C19488-5C1B-414F-9C2C-6F0D8AFA97F1}" destId="{0AB1B537-B48C-482B-A345-48BB13BF2BD7}" srcOrd="3" destOrd="0" presId="urn:microsoft.com/office/officeart/2005/8/layout/default#2"/>
    <dgm:cxn modelId="{2315CB59-6A6D-40D2-AD7B-8A88B02ADA71}" type="presParOf" srcId="{55C19488-5C1B-414F-9C2C-6F0D8AFA97F1}" destId="{407F3C44-D690-4D94-88C8-7BFB0DD306E9}" srcOrd="4" destOrd="0" presId="urn:microsoft.com/office/officeart/2005/8/layout/default#2"/>
    <dgm:cxn modelId="{63505087-0419-46A2-8618-E42BED1FB67A}" type="presParOf" srcId="{55C19488-5C1B-414F-9C2C-6F0D8AFA97F1}" destId="{42B2064B-39CA-4F32-93BB-000EC5DBB50B}" srcOrd="5" destOrd="0" presId="urn:microsoft.com/office/officeart/2005/8/layout/default#2"/>
    <dgm:cxn modelId="{C2929028-B9B4-4DCE-BBD0-16EEC1CEE7AF}" type="presParOf" srcId="{55C19488-5C1B-414F-9C2C-6F0D8AFA97F1}" destId="{12AA96AB-E3D5-43E4-8DA8-5DE9AE4C081E}" srcOrd="6" destOrd="0" presId="urn:microsoft.com/office/officeart/2005/8/layout/default#2"/>
    <dgm:cxn modelId="{02A9D4FF-9F60-47F7-91CF-DBDD0A9E9BD1}" type="presParOf" srcId="{55C19488-5C1B-414F-9C2C-6F0D8AFA97F1}" destId="{32282A48-3187-4467-97EF-8799C541BBC2}" srcOrd="7" destOrd="0" presId="urn:microsoft.com/office/officeart/2005/8/layout/default#2"/>
    <dgm:cxn modelId="{EF2EB5DD-D29D-4DB2-B63C-D825E4C97F8C}" type="presParOf" srcId="{55C19488-5C1B-414F-9C2C-6F0D8AFA97F1}" destId="{FA1226FA-4418-43CD-9BEC-0C67719D8496}" srcOrd="8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F7D9B63C-99DF-4BB9-90E7-46BC9B6885A7}" type="doc">
      <dgm:prSet loTypeId="urn:microsoft.com/office/officeart/2005/8/layout/lProcess3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993B531-E89C-43DD-918B-C1B231FFE715}">
      <dgm:prSet phldrT="[Текст]" custT="1"/>
      <dgm:spPr/>
      <dgm:t>
        <a:bodyPr/>
        <a:lstStyle/>
        <a:p>
          <a:r>
            <a:rPr lang="ru-RU" sz="2400" b="1" dirty="0" smtClean="0"/>
            <a:t>Локальный (уровень вуза):	</a:t>
          </a:r>
          <a:endParaRPr lang="ru-RU" sz="2400" dirty="0"/>
        </a:p>
      </dgm:t>
    </dgm:pt>
    <dgm:pt modelId="{A7BB5474-355B-415A-81C2-1CD701A84AC3}" type="parTrans" cxnId="{E0A09EB7-353A-4E9B-83B9-B5BBDD7FCB05}">
      <dgm:prSet/>
      <dgm:spPr/>
      <dgm:t>
        <a:bodyPr/>
        <a:lstStyle/>
        <a:p>
          <a:endParaRPr lang="ru-RU"/>
        </a:p>
      </dgm:t>
    </dgm:pt>
    <dgm:pt modelId="{C8DA00B3-C584-4DA7-9F69-EAB4FAE3E82C}" type="sibTrans" cxnId="{E0A09EB7-353A-4E9B-83B9-B5BBDD7FCB05}">
      <dgm:prSet/>
      <dgm:spPr/>
      <dgm:t>
        <a:bodyPr/>
        <a:lstStyle/>
        <a:p>
          <a:endParaRPr lang="ru-RU"/>
        </a:p>
      </dgm:t>
    </dgm:pt>
    <dgm:pt modelId="{F761EC5C-CF50-469E-8FEE-5AB999CA25E2}">
      <dgm:prSet phldrT="[Текст]" custT="1"/>
      <dgm:spPr/>
      <dgm:t>
        <a:bodyPr/>
        <a:lstStyle/>
        <a:p>
          <a:r>
            <a:rPr lang="ru-RU" sz="2000" dirty="0" smtClean="0"/>
            <a:t>курсовые единицы, модули, </a:t>
          </a:r>
          <a:r>
            <a:rPr lang="ru-RU" sz="2000" dirty="0" err="1" smtClean="0"/>
            <a:t>УПр</a:t>
          </a:r>
          <a:r>
            <a:rPr lang="ru-RU" sz="2000" dirty="0" smtClean="0"/>
            <a:t>, квалификации</a:t>
          </a:r>
          <a:endParaRPr lang="ru-RU" sz="2000" dirty="0"/>
        </a:p>
      </dgm:t>
    </dgm:pt>
    <dgm:pt modelId="{74193EB3-82EF-4DE1-A94D-C47FADB367F1}" type="parTrans" cxnId="{898170CC-83A9-492E-9ABE-6999B55CDC0E}">
      <dgm:prSet/>
      <dgm:spPr/>
      <dgm:t>
        <a:bodyPr/>
        <a:lstStyle/>
        <a:p>
          <a:endParaRPr lang="ru-RU"/>
        </a:p>
      </dgm:t>
    </dgm:pt>
    <dgm:pt modelId="{4E235DE0-1A55-42BE-9FEC-82F0CF60C010}" type="sibTrans" cxnId="{898170CC-83A9-492E-9ABE-6999B55CDC0E}">
      <dgm:prSet/>
      <dgm:spPr/>
      <dgm:t>
        <a:bodyPr/>
        <a:lstStyle/>
        <a:p>
          <a:endParaRPr lang="ru-RU"/>
        </a:p>
      </dgm:t>
    </dgm:pt>
    <dgm:pt modelId="{091CE110-DE82-4E33-8B54-6632C7F10D64}">
      <dgm:prSet phldrT="[Текст]" custT="1"/>
      <dgm:spPr/>
      <dgm:t>
        <a:bodyPr/>
        <a:lstStyle/>
        <a:p>
          <a:r>
            <a:rPr lang="ru-RU" sz="2400" b="1" dirty="0" smtClean="0"/>
            <a:t>Национальный (уровень страны):</a:t>
          </a:r>
          <a:endParaRPr lang="ru-RU" sz="2400" dirty="0"/>
        </a:p>
      </dgm:t>
    </dgm:pt>
    <dgm:pt modelId="{C698E5F7-DD12-495D-BF01-7686DCC405E8}" type="parTrans" cxnId="{A05DAF0A-3D9C-4B20-A05F-E9FC2DB9E942}">
      <dgm:prSet/>
      <dgm:spPr/>
      <dgm:t>
        <a:bodyPr/>
        <a:lstStyle/>
        <a:p>
          <a:endParaRPr lang="ru-RU"/>
        </a:p>
      </dgm:t>
    </dgm:pt>
    <dgm:pt modelId="{8631EA05-9C60-4AE5-86E0-6EC875A6D5E5}" type="sibTrans" cxnId="{A05DAF0A-3D9C-4B20-A05F-E9FC2DB9E942}">
      <dgm:prSet/>
      <dgm:spPr/>
      <dgm:t>
        <a:bodyPr/>
        <a:lstStyle/>
        <a:p>
          <a:endParaRPr lang="ru-RU"/>
        </a:p>
      </dgm:t>
    </dgm:pt>
    <dgm:pt modelId="{AE35955F-D806-479F-B513-C0F0E55F0815}">
      <dgm:prSet phldrT="[Текст]" custT="1"/>
      <dgm:spPr/>
      <dgm:t>
        <a:bodyPr/>
        <a:lstStyle/>
        <a:p>
          <a:r>
            <a:rPr lang="ru-RU" sz="2000" dirty="0" smtClean="0"/>
            <a:t>структуры квалификаций, обеспечение качества</a:t>
          </a:r>
          <a:endParaRPr lang="ru-RU" sz="2000" dirty="0"/>
        </a:p>
      </dgm:t>
    </dgm:pt>
    <dgm:pt modelId="{DE9E342A-8D09-45B9-BB7D-421104868D79}" type="parTrans" cxnId="{25673F90-FD14-479C-9C04-438B903A5335}">
      <dgm:prSet/>
      <dgm:spPr/>
      <dgm:t>
        <a:bodyPr/>
        <a:lstStyle/>
        <a:p>
          <a:endParaRPr lang="ru-RU"/>
        </a:p>
      </dgm:t>
    </dgm:pt>
    <dgm:pt modelId="{0A337794-249C-4BAD-98D1-C208E44C0B26}" type="sibTrans" cxnId="{25673F90-FD14-479C-9C04-438B903A5335}">
      <dgm:prSet/>
      <dgm:spPr/>
      <dgm:t>
        <a:bodyPr/>
        <a:lstStyle/>
        <a:p>
          <a:endParaRPr lang="ru-RU"/>
        </a:p>
      </dgm:t>
    </dgm:pt>
    <dgm:pt modelId="{DE322821-6E86-4097-B443-1C33B625BA70}">
      <dgm:prSet phldrT="[Текст]" custT="1"/>
      <dgm:spPr/>
      <dgm:t>
        <a:bodyPr/>
        <a:lstStyle/>
        <a:p>
          <a:r>
            <a:rPr lang="ru-RU" sz="2400" b="1" dirty="0" smtClean="0"/>
            <a:t>Международный:</a:t>
          </a:r>
          <a:endParaRPr lang="ru-RU" sz="2400" dirty="0"/>
        </a:p>
      </dgm:t>
    </dgm:pt>
    <dgm:pt modelId="{2F537808-D118-4DA1-B3AF-5917CD5A19F2}" type="parTrans" cxnId="{3085C368-B270-47FB-B0DD-73B5DFA69AB0}">
      <dgm:prSet/>
      <dgm:spPr/>
      <dgm:t>
        <a:bodyPr/>
        <a:lstStyle/>
        <a:p>
          <a:endParaRPr lang="ru-RU"/>
        </a:p>
      </dgm:t>
    </dgm:pt>
    <dgm:pt modelId="{FAAF1EEF-0AF7-46FF-A325-7E5177F32A47}" type="sibTrans" cxnId="{3085C368-B270-47FB-B0DD-73B5DFA69AB0}">
      <dgm:prSet/>
      <dgm:spPr/>
      <dgm:t>
        <a:bodyPr/>
        <a:lstStyle/>
        <a:p>
          <a:endParaRPr lang="ru-RU"/>
        </a:p>
      </dgm:t>
    </dgm:pt>
    <dgm:pt modelId="{42F3BF17-4BFD-4B8F-A230-F24AE177B638}">
      <dgm:prSet phldrT="[Текст]" custT="1"/>
      <dgm:spPr/>
      <dgm:t>
        <a:bodyPr/>
        <a:lstStyle/>
        <a:p>
          <a:r>
            <a:rPr lang="ru-RU" sz="2000" dirty="0" smtClean="0"/>
            <a:t>признание, прозрачность</a:t>
          </a:r>
          <a:endParaRPr lang="ru-RU" sz="2000" dirty="0"/>
        </a:p>
      </dgm:t>
    </dgm:pt>
    <dgm:pt modelId="{643FB58C-FA0A-4582-BD79-022AC1F05A6C}" type="parTrans" cxnId="{85792CB7-EC81-421A-8C57-AE55998016E0}">
      <dgm:prSet/>
      <dgm:spPr/>
      <dgm:t>
        <a:bodyPr/>
        <a:lstStyle/>
        <a:p>
          <a:endParaRPr lang="ru-RU"/>
        </a:p>
      </dgm:t>
    </dgm:pt>
    <dgm:pt modelId="{CE747BE0-4A28-4C3B-A267-199DE2E62BDF}" type="sibTrans" cxnId="{85792CB7-EC81-421A-8C57-AE55998016E0}">
      <dgm:prSet/>
      <dgm:spPr/>
      <dgm:t>
        <a:bodyPr/>
        <a:lstStyle/>
        <a:p>
          <a:endParaRPr lang="ru-RU"/>
        </a:p>
      </dgm:t>
    </dgm:pt>
    <dgm:pt modelId="{ABC8418E-C879-482A-A466-85EBE92552D6}" type="pres">
      <dgm:prSet presAssocID="{F7D9B63C-99DF-4BB9-90E7-46BC9B6885A7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1AD34A9-42DA-4861-9929-DBB4E06797A9}" type="pres">
      <dgm:prSet presAssocID="{5993B531-E89C-43DD-918B-C1B231FFE715}" presName="horFlow" presStyleCnt="0"/>
      <dgm:spPr/>
    </dgm:pt>
    <dgm:pt modelId="{0315D56A-B78B-4C1E-9F7A-624E2D4093B9}" type="pres">
      <dgm:prSet presAssocID="{5993B531-E89C-43DD-918B-C1B231FFE715}" presName="bigChev" presStyleLbl="node1" presStyleIdx="0" presStyleCnt="3"/>
      <dgm:spPr/>
      <dgm:t>
        <a:bodyPr/>
        <a:lstStyle/>
        <a:p>
          <a:endParaRPr lang="ru-RU"/>
        </a:p>
      </dgm:t>
    </dgm:pt>
    <dgm:pt modelId="{57A2A8EA-4085-4BC6-8D19-23336CC68C7C}" type="pres">
      <dgm:prSet presAssocID="{74193EB3-82EF-4DE1-A94D-C47FADB367F1}" presName="parTrans" presStyleCnt="0"/>
      <dgm:spPr/>
    </dgm:pt>
    <dgm:pt modelId="{871BA5A6-EB6B-4D5C-9942-0ED3CB14317F}" type="pres">
      <dgm:prSet presAssocID="{F761EC5C-CF50-469E-8FEE-5AB999CA25E2}" presName="node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9DB708-D00F-484F-865F-372B856289DC}" type="pres">
      <dgm:prSet presAssocID="{5993B531-E89C-43DD-918B-C1B231FFE715}" presName="vSp" presStyleCnt="0"/>
      <dgm:spPr/>
    </dgm:pt>
    <dgm:pt modelId="{DB056BFF-F1D0-4B61-BDAE-8007AE34F9CD}" type="pres">
      <dgm:prSet presAssocID="{091CE110-DE82-4E33-8B54-6632C7F10D64}" presName="horFlow" presStyleCnt="0"/>
      <dgm:spPr/>
    </dgm:pt>
    <dgm:pt modelId="{90E4D056-5AA3-46D9-93AF-9E4F5379F230}" type="pres">
      <dgm:prSet presAssocID="{091CE110-DE82-4E33-8B54-6632C7F10D64}" presName="bigChev" presStyleLbl="node1" presStyleIdx="1" presStyleCnt="3"/>
      <dgm:spPr/>
      <dgm:t>
        <a:bodyPr/>
        <a:lstStyle/>
        <a:p>
          <a:endParaRPr lang="ru-RU"/>
        </a:p>
      </dgm:t>
    </dgm:pt>
    <dgm:pt modelId="{29909044-DBC9-4762-8551-5969F1FBC22C}" type="pres">
      <dgm:prSet presAssocID="{DE9E342A-8D09-45B9-BB7D-421104868D79}" presName="parTrans" presStyleCnt="0"/>
      <dgm:spPr/>
    </dgm:pt>
    <dgm:pt modelId="{4E23E2DB-46FD-407F-A36A-289648FD0066}" type="pres">
      <dgm:prSet presAssocID="{AE35955F-D806-479F-B513-C0F0E55F0815}" presName="node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FFF834-24BF-4A08-9C4C-E8B2521479CE}" type="pres">
      <dgm:prSet presAssocID="{091CE110-DE82-4E33-8B54-6632C7F10D64}" presName="vSp" presStyleCnt="0"/>
      <dgm:spPr/>
    </dgm:pt>
    <dgm:pt modelId="{264D003E-A456-4348-894E-B117EE6A20DD}" type="pres">
      <dgm:prSet presAssocID="{DE322821-6E86-4097-B443-1C33B625BA70}" presName="horFlow" presStyleCnt="0"/>
      <dgm:spPr/>
    </dgm:pt>
    <dgm:pt modelId="{08448366-BDEA-4537-8AAA-887652C0E2BF}" type="pres">
      <dgm:prSet presAssocID="{DE322821-6E86-4097-B443-1C33B625BA70}" presName="bigChev" presStyleLbl="node1" presStyleIdx="2" presStyleCnt="3"/>
      <dgm:spPr/>
      <dgm:t>
        <a:bodyPr/>
        <a:lstStyle/>
        <a:p>
          <a:endParaRPr lang="ru-RU"/>
        </a:p>
      </dgm:t>
    </dgm:pt>
    <dgm:pt modelId="{F888715D-3075-4986-B980-CBC65502E672}" type="pres">
      <dgm:prSet presAssocID="{643FB58C-FA0A-4582-BD79-022AC1F05A6C}" presName="parTrans" presStyleCnt="0"/>
      <dgm:spPr/>
    </dgm:pt>
    <dgm:pt modelId="{2CD59908-1505-4F6C-8759-EA8B5D66AD9A}" type="pres">
      <dgm:prSet presAssocID="{42F3BF17-4BFD-4B8F-A230-F24AE177B638}" presName="node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AB52D05-90EA-47DE-9EBE-2A503DE9E233}" type="presOf" srcId="{091CE110-DE82-4E33-8B54-6632C7F10D64}" destId="{90E4D056-5AA3-46D9-93AF-9E4F5379F230}" srcOrd="0" destOrd="0" presId="urn:microsoft.com/office/officeart/2005/8/layout/lProcess3"/>
    <dgm:cxn modelId="{E220C3B3-CF07-4A26-8F77-D3EA359145E9}" type="presOf" srcId="{5993B531-E89C-43DD-918B-C1B231FFE715}" destId="{0315D56A-B78B-4C1E-9F7A-624E2D4093B9}" srcOrd="0" destOrd="0" presId="urn:microsoft.com/office/officeart/2005/8/layout/lProcess3"/>
    <dgm:cxn modelId="{898170CC-83A9-492E-9ABE-6999B55CDC0E}" srcId="{5993B531-E89C-43DD-918B-C1B231FFE715}" destId="{F761EC5C-CF50-469E-8FEE-5AB999CA25E2}" srcOrd="0" destOrd="0" parTransId="{74193EB3-82EF-4DE1-A94D-C47FADB367F1}" sibTransId="{4E235DE0-1A55-42BE-9FEC-82F0CF60C010}"/>
    <dgm:cxn modelId="{E0A09EB7-353A-4E9B-83B9-B5BBDD7FCB05}" srcId="{F7D9B63C-99DF-4BB9-90E7-46BC9B6885A7}" destId="{5993B531-E89C-43DD-918B-C1B231FFE715}" srcOrd="0" destOrd="0" parTransId="{A7BB5474-355B-415A-81C2-1CD701A84AC3}" sibTransId="{C8DA00B3-C584-4DA7-9F69-EAB4FAE3E82C}"/>
    <dgm:cxn modelId="{25673F90-FD14-479C-9C04-438B903A5335}" srcId="{091CE110-DE82-4E33-8B54-6632C7F10D64}" destId="{AE35955F-D806-479F-B513-C0F0E55F0815}" srcOrd="0" destOrd="0" parTransId="{DE9E342A-8D09-45B9-BB7D-421104868D79}" sibTransId="{0A337794-249C-4BAD-98D1-C208E44C0B26}"/>
    <dgm:cxn modelId="{750E9A24-D207-4F75-BBFE-183EFA2FFE38}" type="presOf" srcId="{DE322821-6E86-4097-B443-1C33B625BA70}" destId="{08448366-BDEA-4537-8AAA-887652C0E2BF}" srcOrd="0" destOrd="0" presId="urn:microsoft.com/office/officeart/2005/8/layout/lProcess3"/>
    <dgm:cxn modelId="{F0E7DAF4-D20B-4888-9132-0F7093032BB0}" type="presOf" srcId="{F761EC5C-CF50-469E-8FEE-5AB999CA25E2}" destId="{871BA5A6-EB6B-4D5C-9942-0ED3CB14317F}" srcOrd="0" destOrd="0" presId="urn:microsoft.com/office/officeart/2005/8/layout/lProcess3"/>
    <dgm:cxn modelId="{A3452FEE-489F-4B6A-ABDD-48F1B306DA6A}" type="presOf" srcId="{F7D9B63C-99DF-4BB9-90E7-46BC9B6885A7}" destId="{ABC8418E-C879-482A-A466-85EBE92552D6}" srcOrd="0" destOrd="0" presId="urn:microsoft.com/office/officeart/2005/8/layout/lProcess3"/>
    <dgm:cxn modelId="{85792CB7-EC81-421A-8C57-AE55998016E0}" srcId="{DE322821-6E86-4097-B443-1C33B625BA70}" destId="{42F3BF17-4BFD-4B8F-A230-F24AE177B638}" srcOrd="0" destOrd="0" parTransId="{643FB58C-FA0A-4582-BD79-022AC1F05A6C}" sibTransId="{CE747BE0-4A28-4C3B-A267-199DE2E62BDF}"/>
    <dgm:cxn modelId="{3085C368-B270-47FB-B0DD-73B5DFA69AB0}" srcId="{F7D9B63C-99DF-4BB9-90E7-46BC9B6885A7}" destId="{DE322821-6E86-4097-B443-1C33B625BA70}" srcOrd="2" destOrd="0" parTransId="{2F537808-D118-4DA1-B3AF-5917CD5A19F2}" sibTransId="{FAAF1EEF-0AF7-46FF-A325-7E5177F32A47}"/>
    <dgm:cxn modelId="{FD0F3D8E-0B91-4C30-B6E6-C6979D0A4101}" type="presOf" srcId="{AE35955F-D806-479F-B513-C0F0E55F0815}" destId="{4E23E2DB-46FD-407F-A36A-289648FD0066}" srcOrd="0" destOrd="0" presId="urn:microsoft.com/office/officeart/2005/8/layout/lProcess3"/>
    <dgm:cxn modelId="{EB39D8BA-9AD8-4004-90F7-A99951636F38}" type="presOf" srcId="{42F3BF17-4BFD-4B8F-A230-F24AE177B638}" destId="{2CD59908-1505-4F6C-8759-EA8B5D66AD9A}" srcOrd="0" destOrd="0" presId="urn:microsoft.com/office/officeart/2005/8/layout/lProcess3"/>
    <dgm:cxn modelId="{A05DAF0A-3D9C-4B20-A05F-E9FC2DB9E942}" srcId="{F7D9B63C-99DF-4BB9-90E7-46BC9B6885A7}" destId="{091CE110-DE82-4E33-8B54-6632C7F10D64}" srcOrd="1" destOrd="0" parTransId="{C698E5F7-DD12-495D-BF01-7686DCC405E8}" sibTransId="{8631EA05-9C60-4AE5-86E0-6EC875A6D5E5}"/>
    <dgm:cxn modelId="{34B2DABC-9D15-41F5-A03A-0AEB1C1251BF}" type="presParOf" srcId="{ABC8418E-C879-482A-A466-85EBE92552D6}" destId="{11AD34A9-42DA-4861-9929-DBB4E06797A9}" srcOrd="0" destOrd="0" presId="urn:microsoft.com/office/officeart/2005/8/layout/lProcess3"/>
    <dgm:cxn modelId="{FE14C341-4811-4A41-B995-8F48B5E4F2A3}" type="presParOf" srcId="{11AD34A9-42DA-4861-9929-DBB4E06797A9}" destId="{0315D56A-B78B-4C1E-9F7A-624E2D4093B9}" srcOrd="0" destOrd="0" presId="urn:microsoft.com/office/officeart/2005/8/layout/lProcess3"/>
    <dgm:cxn modelId="{18596F05-3B83-4441-BFC1-25342B737029}" type="presParOf" srcId="{11AD34A9-42DA-4861-9929-DBB4E06797A9}" destId="{57A2A8EA-4085-4BC6-8D19-23336CC68C7C}" srcOrd="1" destOrd="0" presId="urn:microsoft.com/office/officeart/2005/8/layout/lProcess3"/>
    <dgm:cxn modelId="{8557DDD5-9F1B-477C-8A83-E77EA5D46D42}" type="presParOf" srcId="{11AD34A9-42DA-4861-9929-DBB4E06797A9}" destId="{871BA5A6-EB6B-4D5C-9942-0ED3CB14317F}" srcOrd="2" destOrd="0" presId="urn:microsoft.com/office/officeart/2005/8/layout/lProcess3"/>
    <dgm:cxn modelId="{E073B69E-811E-4453-B038-079515E1763A}" type="presParOf" srcId="{ABC8418E-C879-482A-A466-85EBE92552D6}" destId="{E09DB708-D00F-484F-865F-372B856289DC}" srcOrd="1" destOrd="0" presId="urn:microsoft.com/office/officeart/2005/8/layout/lProcess3"/>
    <dgm:cxn modelId="{18EB9062-1A3B-491C-95EC-78BE323C674A}" type="presParOf" srcId="{ABC8418E-C879-482A-A466-85EBE92552D6}" destId="{DB056BFF-F1D0-4B61-BDAE-8007AE34F9CD}" srcOrd="2" destOrd="0" presId="urn:microsoft.com/office/officeart/2005/8/layout/lProcess3"/>
    <dgm:cxn modelId="{ACE05B6C-EED7-4C14-A3C5-D1DD1A727DAF}" type="presParOf" srcId="{DB056BFF-F1D0-4B61-BDAE-8007AE34F9CD}" destId="{90E4D056-5AA3-46D9-93AF-9E4F5379F230}" srcOrd="0" destOrd="0" presId="urn:microsoft.com/office/officeart/2005/8/layout/lProcess3"/>
    <dgm:cxn modelId="{E75439E5-F3FF-4B4D-A58E-39F70A5370F6}" type="presParOf" srcId="{DB056BFF-F1D0-4B61-BDAE-8007AE34F9CD}" destId="{29909044-DBC9-4762-8551-5969F1FBC22C}" srcOrd="1" destOrd="0" presId="urn:microsoft.com/office/officeart/2005/8/layout/lProcess3"/>
    <dgm:cxn modelId="{513397B0-7218-4BF1-8E28-A7DD2B0CC593}" type="presParOf" srcId="{DB056BFF-F1D0-4B61-BDAE-8007AE34F9CD}" destId="{4E23E2DB-46FD-407F-A36A-289648FD0066}" srcOrd="2" destOrd="0" presId="urn:microsoft.com/office/officeart/2005/8/layout/lProcess3"/>
    <dgm:cxn modelId="{6F9A9FE6-615B-47F0-AE0D-7240AFBD261B}" type="presParOf" srcId="{ABC8418E-C879-482A-A466-85EBE92552D6}" destId="{7DFFF834-24BF-4A08-9C4C-E8B2521479CE}" srcOrd="3" destOrd="0" presId="urn:microsoft.com/office/officeart/2005/8/layout/lProcess3"/>
    <dgm:cxn modelId="{6F13489D-E7DF-43E3-88E7-5D5A8170264F}" type="presParOf" srcId="{ABC8418E-C879-482A-A466-85EBE92552D6}" destId="{264D003E-A456-4348-894E-B117EE6A20DD}" srcOrd="4" destOrd="0" presId="urn:microsoft.com/office/officeart/2005/8/layout/lProcess3"/>
    <dgm:cxn modelId="{21B3262E-ADC6-4153-A358-AA41872C2BD4}" type="presParOf" srcId="{264D003E-A456-4348-894E-B117EE6A20DD}" destId="{08448366-BDEA-4537-8AAA-887652C0E2BF}" srcOrd="0" destOrd="0" presId="urn:microsoft.com/office/officeart/2005/8/layout/lProcess3"/>
    <dgm:cxn modelId="{BDFF8BC8-AC44-40B6-89BB-5362DED5AD3D}" type="presParOf" srcId="{264D003E-A456-4348-894E-B117EE6A20DD}" destId="{F888715D-3075-4986-B980-CBC65502E672}" srcOrd="1" destOrd="0" presId="urn:microsoft.com/office/officeart/2005/8/layout/lProcess3"/>
    <dgm:cxn modelId="{FD4E4FBE-3A80-474F-85C4-BC9C810EE446}" type="presParOf" srcId="{264D003E-A456-4348-894E-B117EE6A20DD}" destId="{2CD59908-1505-4F6C-8759-EA8B5D66AD9A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A663DBB3-5CB2-4755-B74E-85D8105CEA52}" type="doc">
      <dgm:prSet loTypeId="urn:microsoft.com/office/officeart/2005/8/layout/hProcess9" loCatId="process" qsTypeId="urn:microsoft.com/office/officeart/2005/8/quickstyle/simple5" qsCatId="simple" csTypeId="urn:microsoft.com/office/officeart/2005/8/colors/accent1_2" csCatId="accent1" phldr="1"/>
      <dgm:spPr/>
    </dgm:pt>
    <dgm:pt modelId="{9028E696-9799-436D-818C-F6736C585D8A}">
      <dgm:prSet phldrT="[Текст]"/>
      <dgm:spPr/>
      <dgm:t>
        <a:bodyPr/>
        <a:lstStyle/>
        <a:p>
          <a:r>
            <a:rPr lang="ru-RU" dirty="0" smtClean="0"/>
            <a:t>Преподавание </a:t>
          </a:r>
          <a:endParaRPr lang="ru-RU" dirty="0"/>
        </a:p>
      </dgm:t>
    </dgm:pt>
    <dgm:pt modelId="{3A83C4C9-18E1-4C55-A62C-2480EE3B7E41}" type="parTrans" cxnId="{DCFD8071-4FBB-4303-BC3A-07E6B38FCE03}">
      <dgm:prSet/>
      <dgm:spPr/>
      <dgm:t>
        <a:bodyPr/>
        <a:lstStyle/>
        <a:p>
          <a:endParaRPr lang="ru-RU"/>
        </a:p>
      </dgm:t>
    </dgm:pt>
    <dgm:pt modelId="{16E8893C-FE38-4295-82F9-5FEB55E63A47}" type="sibTrans" cxnId="{DCFD8071-4FBB-4303-BC3A-07E6B38FCE03}">
      <dgm:prSet/>
      <dgm:spPr/>
      <dgm:t>
        <a:bodyPr/>
        <a:lstStyle/>
        <a:p>
          <a:endParaRPr lang="ru-RU"/>
        </a:p>
      </dgm:t>
    </dgm:pt>
    <dgm:pt modelId="{B2FA13D1-1F66-43F0-A266-DB388051F891}">
      <dgm:prSet phldrT="[Текст]"/>
      <dgm:spPr/>
      <dgm:t>
        <a:bodyPr/>
        <a:lstStyle/>
        <a:p>
          <a:r>
            <a:rPr lang="ru-RU" dirty="0" smtClean="0"/>
            <a:t>Обучение </a:t>
          </a:r>
          <a:endParaRPr lang="ru-RU" dirty="0"/>
        </a:p>
      </dgm:t>
    </dgm:pt>
    <dgm:pt modelId="{4D46D4F7-706F-4FEA-BE27-FE607CDBE7C7}" type="parTrans" cxnId="{CFCF51D5-593B-4323-8327-AD3432668370}">
      <dgm:prSet/>
      <dgm:spPr/>
      <dgm:t>
        <a:bodyPr/>
        <a:lstStyle/>
        <a:p>
          <a:endParaRPr lang="ru-RU"/>
        </a:p>
      </dgm:t>
    </dgm:pt>
    <dgm:pt modelId="{655F0AAC-C471-4D8C-AF11-DBCB049A6BE7}" type="sibTrans" cxnId="{CFCF51D5-593B-4323-8327-AD3432668370}">
      <dgm:prSet/>
      <dgm:spPr/>
      <dgm:t>
        <a:bodyPr/>
        <a:lstStyle/>
        <a:p>
          <a:endParaRPr lang="ru-RU"/>
        </a:p>
      </dgm:t>
    </dgm:pt>
    <dgm:pt modelId="{74131839-D28D-4E9F-BED9-C20CE019066B}">
      <dgm:prSet phldrT="[Текст]"/>
      <dgm:spPr/>
      <dgm:t>
        <a:bodyPr/>
        <a:lstStyle/>
        <a:p>
          <a:r>
            <a:rPr lang="ru-RU" dirty="0" smtClean="0"/>
            <a:t>Оценивание</a:t>
          </a:r>
        </a:p>
      </dgm:t>
    </dgm:pt>
    <dgm:pt modelId="{47D60F6A-1A5D-4176-985C-50F516061568}" type="parTrans" cxnId="{C782124F-9167-4258-9801-229005AD0B0E}">
      <dgm:prSet/>
      <dgm:spPr/>
      <dgm:t>
        <a:bodyPr/>
        <a:lstStyle/>
        <a:p>
          <a:endParaRPr lang="ru-RU"/>
        </a:p>
      </dgm:t>
    </dgm:pt>
    <dgm:pt modelId="{CFFE7C4D-2750-4553-931E-6050F6D68AF9}" type="sibTrans" cxnId="{C782124F-9167-4258-9801-229005AD0B0E}">
      <dgm:prSet/>
      <dgm:spPr/>
      <dgm:t>
        <a:bodyPr/>
        <a:lstStyle/>
        <a:p>
          <a:endParaRPr lang="ru-RU"/>
        </a:p>
      </dgm:t>
    </dgm:pt>
    <dgm:pt modelId="{CAD5642F-0AF8-4CDE-9A51-952302D8FADF}" type="pres">
      <dgm:prSet presAssocID="{A663DBB3-5CB2-4755-B74E-85D8105CEA52}" presName="CompostProcess" presStyleCnt="0">
        <dgm:presLayoutVars>
          <dgm:dir/>
          <dgm:resizeHandles val="exact"/>
        </dgm:presLayoutVars>
      </dgm:prSet>
      <dgm:spPr/>
    </dgm:pt>
    <dgm:pt modelId="{525EBC66-A9D6-4D82-8AFA-EC83C2DA40EF}" type="pres">
      <dgm:prSet presAssocID="{A663DBB3-5CB2-4755-B74E-85D8105CEA52}" presName="arrow" presStyleLbl="bgShp" presStyleIdx="0" presStyleCnt="1"/>
      <dgm:spPr/>
    </dgm:pt>
    <dgm:pt modelId="{74A493DC-4DF3-4CF7-A6B8-A8EDC2577209}" type="pres">
      <dgm:prSet presAssocID="{A663DBB3-5CB2-4755-B74E-85D8105CEA52}" presName="linearProcess" presStyleCnt="0"/>
      <dgm:spPr/>
    </dgm:pt>
    <dgm:pt modelId="{77AEB47E-E152-46A7-AC54-DBADA7EBB037}" type="pres">
      <dgm:prSet presAssocID="{9028E696-9799-436D-818C-F6736C585D8A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6EEA72-E5A8-4395-B385-3A9E2D1F7544}" type="pres">
      <dgm:prSet presAssocID="{16E8893C-FE38-4295-82F9-5FEB55E63A47}" presName="sibTrans" presStyleCnt="0"/>
      <dgm:spPr/>
    </dgm:pt>
    <dgm:pt modelId="{448E27C2-5D67-423E-850A-983DEDDD7F80}" type="pres">
      <dgm:prSet presAssocID="{B2FA13D1-1F66-43F0-A266-DB388051F891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A6663F-5B1B-42B3-94B4-390E66377B9B}" type="pres">
      <dgm:prSet presAssocID="{655F0AAC-C471-4D8C-AF11-DBCB049A6BE7}" presName="sibTrans" presStyleCnt="0"/>
      <dgm:spPr/>
    </dgm:pt>
    <dgm:pt modelId="{B8FCB581-A1C5-43BA-89D9-5CFAD039C3C9}" type="pres">
      <dgm:prSet presAssocID="{74131839-D28D-4E9F-BED9-C20CE019066B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4C5E774-3316-47C9-8FF0-8A003E48DA95}" type="presOf" srcId="{74131839-D28D-4E9F-BED9-C20CE019066B}" destId="{B8FCB581-A1C5-43BA-89D9-5CFAD039C3C9}" srcOrd="0" destOrd="0" presId="urn:microsoft.com/office/officeart/2005/8/layout/hProcess9"/>
    <dgm:cxn modelId="{8F223AF7-51AA-4C4E-9A40-323BB4DB0492}" type="presOf" srcId="{A663DBB3-5CB2-4755-B74E-85D8105CEA52}" destId="{CAD5642F-0AF8-4CDE-9A51-952302D8FADF}" srcOrd="0" destOrd="0" presId="urn:microsoft.com/office/officeart/2005/8/layout/hProcess9"/>
    <dgm:cxn modelId="{4DC38A20-50B8-4EA0-A187-837F97951C5C}" type="presOf" srcId="{9028E696-9799-436D-818C-F6736C585D8A}" destId="{77AEB47E-E152-46A7-AC54-DBADA7EBB037}" srcOrd="0" destOrd="0" presId="urn:microsoft.com/office/officeart/2005/8/layout/hProcess9"/>
    <dgm:cxn modelId="{CFCF51D5-593B-4323-8327-AD3432668370}" srcId="{A663DBB3-5CB2-4755-B74E-85D8105CEA52}" destId="{B2FA13D1-1F66-43F0-A266-DB388051F891}" srcOrd="1" destOrd="0" parTransId="{4D46D4F7-706F-4FEA-BE27-FE607CDBE7C7}" sibTransId="{655F0AAC-C471-4D8C-AF11-DBCB049A6BE7}"/>
    <dgm:cxn modelId="{DCFD8071-4FBB-4303-BC3A-07E6B38FCE03}" srcId="{A663DBB3-5CB2-4755-B74E-85D8105CEA52}" destId="{9028E696-9799-436D-818C-F6736C585D8A}" srcOrd="0" destOrd="0" parTransId="{3A83C4C9-18E1-4C55-A62C-2480EE3B7E41}" sibTransId="{16E8893C-FE38-4295-82F9-5FEB55E63A47}"/>
    <dgm:cxn modelId="{C782124F-9167-4258-9801-229005AD0B0E}" srcId="{A663DBB3-5CB2-4755-B74E-85D8105CEA52}" destId="{74131839-D28D-4E9F-BED9-C20CE019066B}" srcOrd="2" destOrd="0" parTransId="{47D60F6A-1A5D-4176-985C-50F516061568}" sibTransId="{CFFE7C4D-2750-4553-931E-6050F6D68AF9}"/>
    <dgm:cxn modelId="{983C2FA0-81DD-472C-A975-3ED9B64A59A1}" type="presOf" srcId="{B2FA13D1-1F66-43F0-A266-DB388051F891}" destId="{448E27C2-5D67-423E-850A-983DEDDD7F80}" srcOrd="0" destOrd="0" presId="urn:microsoft.com/office/officeart/2005/8/layout/hProcess9"/>
    <dgm:cxn modelId="{8316EDA7-9F41-4535-BC14-1089D03D12EE}" type="presParOf" srcId="{CAD5642F-0AF8-4CDE-9A51-952302D8FADF}" destId="{525EBC66-A9D6-4D82-8AFA-EC83C2DA40EF}" srcOrd="0" destOrd="0" presId="urn:microsoft.com/office/officeart/2005/8/layout/hProcess9"/>
    <dgm:cxn modelId="{30DAD4FF-1555-4C7E-8051-0D460AA156B0}" type="presParOf" srcId="{CAD5642F-0AF8-4CDE-9A51-952302D8FADF}" destId="{74A493DC-4DF3-4CF7-A6B8-A8EDC2577209}" srcOrd="1" destOrd="0" presId="urn:microsoft.com/office/officeart/2005/8/layout/hProcess9"/>
    <dgm:cxn modelId="{7DA52169-1777-4682-AD05-108CD0649CC9}" type="presParOf" srcId="{74A493DC-4DF3-4CF7-A6B8-A8EDC2577209}" destId="{77AEB47E-E152-46A7-AC54-DBADA7EBB037}" srcOrd="0" destOrd="0" presId="urn:microsoft.com/office/officeart/2005/8/layout/hProcess9"/>
    <dgm:cxn modelId="{9DFBAF93-8436-4088-82F9-4A68FB144855}" type="presParOf" srcId="{74A493DC-4DF3-4CF7-A6B8-A8EDC2577209}" destId="{006EEA72-E5A8-4395-B385-3A9E2D1F7544}" srcOrd="1" destOrd="0" presId="urn:microsoft.com/office/officeart/2005/8/layout/hProcess9"/>
    <dgm:cxn modelId="{7CC073D9-FC95-4AE5-B6C5-75CD8F9E4D9C}" type="presParOf" srcId="{74A493DC-4DF3-4CF7-A6B8-A8EDC2577209}" destId="{448E27C2-5D67-423E-850A-983DEDDD7F80}" srcOrd="2" destOrd="0" presId="urn:microsoft.com/office/officeart/2005/8/layout/hProcess9"/>
    <dgm:cxn modelId="{7EDD834F-6327-4B80-B0F7-3FD6B23D6AA2}" type="presParOf" srcId="{74A493DC-4DF3-4CF7-A6B8-A8EDC2577209}" destId="{41A6663F-5B1B-42B3-94B4-390E66377B9B}" srcOrd="3" destOrd="0" presId="urn:microsoft.com/office/officeart/2005/8/layout/hProcess9"/>
    <dgm:cxn modelId="{7A94AB8F-B8D0-485A-A8E8-99E99428D47B}" type="presParOf" srcId="{74A493DC-4DF3-4CF7-A6B8-A8EDC2577209}" destId="{B8FCB581-A1C5-43BA-89D9-5CFAD039C3C9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A663DBB3-5CB2-4755-B74E-85D8105CEA52}" type="doc">
      <dgm:prSet loTypeId="urn:microsoft.com/office/officeart/2005/8/layout/hProcess9" loCatId="process" qsTypeId="urn:microsoft.com/office/officeart/2005/8/quickstyle/simple5" qsCatId="simple" csTypeId="urn:microsoft.com/office/officeart/2005/8/colors/accent1_2" csCatId="accent1" phldr="1"/>
      <dgm:spPr/>
    </dgm:pt>
    <dgm:pt modelId="{9028E696-9799-436D-818C-F6736C585D8A}">
      <dgm:prSet phldrT="[Текст]" custT="1"/>
      <dgm:spPr/>
      <dgm:t>
        <a:bodyPr/>
        <a:lstStyle/>
        <a:p>
          <a:r>
            <a:rPr lang="ru-RU" sz="2400" dirty="0" smtClean="0"/>
            <a:t>Проектированием  </a:t>
          </a:r>
          <a:endParaRPr lang="ru-RU" sz="2400" dirty="0"/>
        </a:p>
      </dgm:t>
    </dgm:pt>
    <dgm:pt modelId="{3A83C4C9-18E1-4C55-A62C-2480EE3B7E41}" type="parTrans" cxnId="{DCFD8071-4FBB-4303-BC3A-07E6B38FCE03}">
      <dgm:prSet/>
      <dgm:spPr/>
      <dgm:t>
        <a:bodyPr/>
        <a:lstStyle/>
        <a:p>
          <a:endParaRPr lang="ru-RU"/>
        </a:p>
      </dgm:t>
    </dgm:pt>
    <dgm:pt modelId="{16E8893C-FE38-4295-82F9-5FEB55E63A47}" type="sibTrans" cxnId="{DCFD8071-4FBB-4303-BC3A-07E6B38FCE03}">
      <dgm:prSet/>
      <dgm:spPr/>
      <dgm:t>
        <a:bodyPr/>
        <a:lstStyle/>
        <a:p>
          <a:endParaRPr lang="ru-RU"/>
        </a:p>
      </dgm:t>
    </dgm:pt>
    <dgm:pt modelId="{B2FA13D1-1F66-43F0-A266-DB388051F891}">
      <dgm:prSet phldrT="[Текст]" custT="1"/>
      <dgm:spPr/>
      <dgm:t>
        <a:bodyPr/>
        <a:lstStyle/>
        <a:p>
          <a:r>
            <a:rPr lang="ru-RU" sz="2400" dirty="0" smtClean="0"/>
            <a:t>Поставкой  </a:t>
          </a:r>
          <a:endParaRPr lang="ru-RU" sz="2400" dirty="0"/>
        </a:p>
      </dgm:t>
    </dgm:pt>
    <dgm:pt modelId="{4D46D4F7-706F-4FEA-BE27-FE607CDBE7C7}" type="parTrans" cxnId="{CFCF51D5-593B-4323-8327-AD3432668370}">
      <dgm:prSet/>
      <dgm:spPr/>
      <dgm:t>
        <a:bodyPr/>
        <a:lstStyle/>
        <a:p>
          <a:endParaRPr lang="ru-RU"/>
        </a:p>
      </dgm:t>
    </dgm:pt>
    <dgm:pt modelId="{655F0AAC-C471-4D8C-AF11-DBCB049A6BE7}" type="sibTrans" cxnId="{CFCF51D5-593B-4323-8327-AD3432668370}">
      <dgm:prSet/>
      <dgm:spPr/>
      <dgm:t>
        <a:bodyPr/>
        <a:lstStyle/>
        <a:p>
          <a:endParaRPr lang="ru-RU"/>
        </a:p>
      </dgm:t>
    </dgm:pt>
    <dgm:pt modelId="{74131839-D28D-4E9F-BED9-C20CE019066B}">
      <dgm:prSet phldrT="[Текст]" custT="1"/>
      <dgm:spPr/>
      <dgm:t>
        <a:bodyPr/>
        <a:lstStyle/>
        <a:p>
          <a:r>
            <a:rPr lang="ru-RU" sz="2400" dirty="0" smtClean="0"/>
            <a:t>Измерением </a:t>
          </a:r>
        </a:p>
      </dgm:t>
    </dgm:pt>
    <dgm:pt modelId="{47D60F6A-1A5D-4176-985C-50F516061568}" type="parTrans" cxnId="{C782124F-9167-4258-9801-229005AD0B0E}">
      <dgm:prSet/>
      <dgm:spPr/>
      <dgm:t>
        <a:bodyPr/>
        <a:lstStyle/>
        <a:p>
          <a:endParaRPr lang="ru-RU"/>
        </a:p>
      </dgm:t>
    </dgm:pt>
    <dgm:pt modelId="{CFFE7C4D-2750-4553-931E-6050F6D68AF9}" type="sibTrans" cxnId="{C782124F-9167-4258-9801-229005AD0B0E}">
      <dgm:prSet/>
      <dgm:spPr/>
      <dgm:t>
        <a:bodyPr/>
        <a:lstStyle/>
        <a:p>
          <a:endParaRPr lang="ru-RU"/>
        </a:p>
      </dgm:t>
    </dgm:pt>
    <dgm:pt modelId="{CAD5642F-0AF8-4CDE-9A51-952302D8FADF}" type="pres">
      <dgm:prSet presAssocID="{A663DBB3-5CB2-4755-B74E-85D8105CEA52}" presName="CompostProcess" presStyleCnt="0">
        <dgm:presLayoutVars>
          <dgm:dir/>
          <dgm:resizeHandles val="exact"/>
        </dgm:presLayoutVars>
      </dgm:prSet>
      <dgm:spPr/>
    </dgm:pt>
    <dgm:pt modelId="{525EBC66-A9D6-4D82-8AFA-EC83C2DA40EF}" type="pres">
      <dgm:prSet presAssocID="{A663DBB3-5CB2-4755-B74E-85D8105CEA52}" presName="arrow" presStyleLbl="bgShp" presStyleIdx="0" presStyleCnt="1"/>
      <dgm:spPr/>
    </dgm:pt>
    <dgm:pt modelId="{74A493DC-4DF3-4CF7-A6B8-A8EDC2577209}" type="pres">
      <dgm:prSet presAssocID="{A663DBB3-5CB2-4755-B74E-85D8105CEA52}" presName="linearProcess" presStyleCnt="0"/>
      <dgm:spPr/>
    </dgm:pt>
    <dgm:pt modelId="{77AEB47E-E152-46A7-AC54-DBADA7EBB037}" type="pres">
      <dgm:prSet presAssocID="{9028E696-9799-436D-818C-F6736C585D8A}" presName="textNode" presStyleLbl="node1" presStyleIdx="0" presStyleCnt="3" custScaleX="1212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6EEA72-E5A8-4395-B385-3A9E2D1F7544}" type="pres">
      <dgm:prSet presAssocID="{16E8893C-FE38-4295-82F9-5FEB55E63A47}" presName="sibTrans" presStyleCnt="0"/>
      <dgm:spPr/>
    </dgm:pt>
    <dgm:pt modelId="{448E27C2-5D67-423E-850A-983DEDDD7F80}" type="pres">
      <dgm:prSet presAssocID="{B2FA13D1-1F66-43F0-A266-DB388051F891}" presName="textNode" presStyleLbl="node1" presStyleIdx="1" presStyleCnt="3" custLinFactNeighborX="-201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A6663F-5B1B-42B3-94B4-390E66377B9B}" type="pres">
      <dgm:prSet presAssocID="{655F0AAC-C471-4D8C-AF11-DBCB049A6BE7}" presName="sibTrans" presStyleCnt="0"/>
      <dgm:spPr/>
    </dgm:pt>
    <dgm:pt modelId="{B8FCB581-A1C5-43BA-89D9-5CFAD039C3C9}" type="pres">
      <dgm:prSet presAssocID="{74131839-D28D-4E9F-BED9-C20CE019066B}" presName="textNode" presStyleLbl="node1" presStyleIdx="2" presStyleCnt="3" custLinFactNeighborX="-338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025BA09-B335-448F-8B22-6CBF30DA8A1B}" type="presOf" srcId="{B2FA13D1-1F66-43F0-A266-DB388051F891}" destId="{448E27C2-5D67-423E-850A-983DEDDD7F80}" srcOrd="0" destOrd="0" presId="urn:microsoft.com/office/officeart/2005/8/layout/hProcess9"/>
    <dgm:cxn modelId="{1EACC6BA-7374-4253-AF19-C676078F4DAA}" type="presOf" srcId="{9028E696-9799-436D-818C-F6736C585D8A}" destId="{77AEB47E-E152-46A7-AC54-DBADA7EBB037}" srcOrd="0" destOrd="0" presId="urn:microsoft.com/office/officeart/2005/8/layout/hProcess9"/>
    <dgm:cxn modelId="{55DF32D3-4220-4AD9-9F3F-69063BD887EA}" type="presOf" srcId="{A663DBB3-5CB2-4755-B74E-85D8105CEA52}" destId="{CAD5642F-0AF8-4CDE-9A51-952302D8FADF}" srcOrd="0" destOrd="0" presId="urn:microsoft.com/office/officeart/2005/8/layout/hProcess9"/>
    <dgm:cxn modelId="{88C9601E-1A51-4216-8839-A8A87EE18350}" type="presOf" srcId="{74131839-D28D-4E9F-BED9-C20CE019066B}" destId="{B8FCB581-A1C5-43BA-89D9-5CFAD039C3C9}" srcOrd="0" destOrd="0" presId="urn:microsoft.com/office/officeart/2005/8/layout/hProcess9"/>
    <dgm:cxn modelId="{CFCF51D5-593B-4323-8327-AD3432668370}" srcId="{A663DBB3-5CB2-4755-B74E-85D8105CEA52}" destId="{B2FA13D1-1F66-43F0-A266-DB388051F891}" srcOrd="1" destOrd="0" parTransId="{4D46D4F7-706F-4FEA-BE27-FE607CDBE7C7}" sibTransId="{655F0AAC-C471-4D8C-AF11-DBCB049A6BE7}"/>
    <dgm:cxn modelId="{DCFD8071-4FBB-4303-BC3A-07E6B38FCE03}" srcId="{A663DBB3-5CB2-4755-B74E-85D8105CEA52}" destId="{9028E696-9799-436D-818C-F6736C585D8A}" srcOrd="0" destOrd="0" parTransId="{3A83C4C9-18E1-4C55-A62C-2480EE3B7E41}" sibTransId="{16E8893C-FE38-4295-82F9-5FEB55E63A47}"/>
    <dgm:cxn modelId="{C782124F-9167-4258-9801-229005AD0B0E}" srcId="{A663DBB3-5CB2-4755-B74E-85D8105CEA52}" destId="{74131839-D28D-4E9F-BED9-C20CE019066B}" srcOrd="2" destOrd="0" parTransId="{47D60F6A-1A5D-4176-985C-50F516061568}" sibTransId="{CFFE7C4D-2750-4553-931E-6050F6D68AF9}"/>
    <dgm:cxn modelId="{1E2E983F-5AC6-400A-8041-EEE638C1B267}" type="presParOf" srcId="{CAD5642F-0AF8-4CDE-9A51-952302D8FADF}" destId="{525EBC66-A9D6-4D82-8AFA-EC83C2DA40EF}" srcOrd="0" destOrd="0" presId="urn:microsoft.com/office/officeart/2005/8/layout/hProcess9"/>
    <dgm:cxn modelId="{D31B8F5C-C974-484E-B516-628509877487}" type="presParOf" srcId="{CAD5642F-0AF8-4CDE-9A51-952302D8FADF}" destId="{74A493DC-4DF3-4CF7-A6B8-A8EDC2577209}" srcOrd="1" destOrd="0" presId="urn:microsoft.com/office/officeart/2005/8/layout/hProcess9"/>
    <dgm:cxn modelId="{255D140F-BE0D-4CDF-A815-BDC61A836451}" type="presParOf" srcId="{74A493DC-4DF3-4CF7-A6B8-A8EDC2577209}" destId="{77AEB47E-E152-46A7-AC54-DBADA7EBB037}" srcOrd="0" destOrd="0" presId="urn:microsoft.com/office/officeart/2005/8/layout/hProcess9"/>
    <dgm:cxn modelId="{00330EE1-C2FA-4CF8-83DB-FEAAD13D6C76}" type="presParOf" srcId="{74A493DC-4DF3-4CF7-A6B8-A8EDC2577209}" destId="{006EEA72-E5A8-4395-B385-3A9E2D1F7544}" srcOrd="1" destOrd="0" presId="urn:microsoft.com/office/officeart/2005/8/layout/hProcess9"/>
    <dgm:cxn modelId="{93A1D0EA-F134-48BC-953B-A532E3BED21A}" type="presParOf" srcId="{74A493DC-4DF3-4CF7-A6B8-A8EDC2577209}" destId="{448E27C2-5D67-423E-850A-983DEDDD7F80}" srcOrd="2" destOrd="0" presId="urn:microsoft.com/office/officeart/2005/8/layout/hProcess9"/>
    <dgm:cxn modelId="{9A13BBC4-F901-408E-A1E4-55C03D2501AC}" type="presParOf" srcId="{74A493DC-4DF3-4CF7-A6B8-A8EDC2577209}" destId="{41A6663F-5B1B-42B3-94B4-390E66377B9B}" srcOrd="3" destOrd="0" presId="urn:microsoft.com/office/officeart/2005/8/layout/hProcess9"/>
    <dgm:cxn modelId="{51C8E133-7EAE-40D1-8BAF-EF77B1E2EFE4}" type="presParOf" srcId="{74A493DC-4DF3-4CF7-A6B8-A8EDC2577209}" destId="{B8FCB581-A1C5-43BA-89D9-5CFAD039C3C9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47067B11-5C97-40ED-BF1F-513A3B50BA52}" type="doc">
      <dgm:prSet loTypeId="urn:microsoft.com/office/officeart/2005/8/layout/target3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551CD16-D443-4F5B-9E6F-B1FBF39FA580}">
      <dgm:prSet phldrT="[Текст]" custT="1"/>
      <dgm:spPr/>
      <dgm:t>
        <a:bodyPr/>
        <a:lstStyle/>
        <a:p>
          <a:pPr algn="l"/>
          <a:r>
            <a:rPr lang="ru-RU" sz="2000" dirty="0" smtClean="0"/>
            <a:t>будет знать, понимать и/или в состоянии продемонстрировать</a:t>
          </a:r>
          <a:endParaRPr lang="ru-RU" sz="2000" dirty="0"/>
        </a:p>
      </dgm:t>
    </dgm:pt>
    <dgm:pt modelId="{FB17B5ED-11A3-458D-8A91-6C47C7CF2705}" type="parTrans" cxnId="{BE460B6C-BC43-4C30-ACBE-2B3849EE999A}">
      <dgm:prSet/>
      <dgm:spPr/>
      <dgm:t>
        <a:bodyPr/>
        <a:lstStyle/>
        <a:p>
          <a:endParaRPr lang="ru-RU"/>
        </a:p>
      </dgm:t>
    </dgm:pt>
    <dgm:pt modelId="{4C7C640B-ABFC-43ED-99A2-D5D96ED35720}" type="sibTrans" cxnId="{BE460B6C-BC43-4C30-ACBE-2B3849EE999A}">
      <dgm:prSet/>
      <dgm:spPr/>
      <dgm:t>
        <a:bodyPr/>
        <a:lstStyle/>
        <a:p>
          <a:endParaRPr lang="ru-RU"/>
        </a:p>
      </dgm:t>
    </dgm:pt>
    <dgm:pt modelId="{AC72345D-44FB-4C5E-BD0A-E8F56BB3C21A}">
      <dgm:prSet phldrT="[Текст]" custT="1"/>
      <dgm:spPr/>
      <dgm:t>
        <a:bodyPr/>
        <a:lstStyle/>
        <a:p>
          <a:pPr algn="l"/>
          <a:r>
            <a:rPr lang="ru-RU" sz="2000" dirty="0" smtClean="0"/>
            <a:t>сможет сделать</a:t>
          </a:r>
          <a:endParaRPr lang="ru-RU" sz="2000" dirty="0"/>
        </a:p>
      </dgm:t>
    </dgm:pt>
    <dgm:pt modelId="{42EA215B-1549-4F04-95CB-F12A7CC25DD6}" type="parTrans" cxnId="{B1690066-7392-4EBF-B118-A472A422E3A4}">
      <dgm:prSet/>
      <dgm:spPr/>
      <dgm:t>
        <a:bodyPr/>
        <a:lstStyle/>
        <a:p>
          <a:endParaRPr lang="ru-RU"/>
        </a:p>
      </dgm:t>
    </dgm:pt>
    <dgm:pt modelId="{A1F4B041-8C84-499F-B7CE-504DB50EA074}" type="sibTrans" cxnId="{B1690066-7392-4EBF-B118-A472A422E3A4}">
      <dgm:prSet/>
      <dgm:spPr/>
      <dgm:t>
        <a:bodyPr/>
        <a:lstStyle/>
        <a:p>
          <a:endParaRPr lang="ru-RU"/>
        </a:p>
      </dgm:t>
    </dgm:pt>
    <dgm:pt modelId="{83D8B4D6-E665-4D09-8F64-1DCE111162FD}">
      <dgm:prSet phldrT="[Текст]" custT="1"/>
      <dgm:spPr/>
      <dgm:t>
        <a:bodyPr/>
        <a:lstStyle/>
        <a:p>
          <a:pPr algn="l"/>
          <a:r>
            <a:rPr lang="ru-RU" sz="2000" dirty="0" smtClean="0"/>
            <a:t>характеризует конкретные измеряемые достижения</a:t>
          </a:r>
          <a:endParaRPr lang="ru-RU" sz="2000" dirty="0"/>
        </a:p>
      </dgm:t>
    </dgm:pt>
    <dgm:pt modelId="{D5170C47-E109-43E0-A2B3-08462EC9B562}" type="parTrans" cxnId="{612C91E7-B197-4F24-B145-300317DAAC5B}">
      <dgm:prSet/>
      <dgm:spPr/>
      <dgm:t>
        <a:bodyPr/>
        <a:lstStyle/>
        <a:p>
          <a:endParaRPr lang="ru-RU"/>
        </a:p>
      </dgm:t>
    </dgm:pt>
    <dgm:pt modelId="{F777C1BB-84B3-4805-B1BB-1669749C3C41}" type="sibTrans" cxnId="{612C91E7-B197-4F24-B145-300317DAAC5B}">
      <dgm:prSet/>
      <dgm:spPr/>
      <dgm:t>
        <a:bodyPr/>
        <a:lstStyle/>
        <a:p>
          <a:endParaRPr lang="ru-RU"/>
        </a:p>
      </dgm:t>
    </dgm:pt>
    <dgm:pt modelId="{0B9CD283-4140-4858-A22E-3C75C4BAAE15}">
      <dgm:prSet custT="1"/>
      <dgm:spPr/>
      <dgm:t>
        <a:bodyPr/>
        <a:lstStyle/>
        <a:p>
          <a:pPr algn="l"/>
          <a:r>
            <a:rPr lang="ru-RU" sz="2000" dirty="0" smtClean="0"/>
            <a:t>описывается компетенциями</a:t>
          </a:r>
          <a:endParaRPr lang="ru-RU" sz="2000" dirty="0"/>
        </a:p>
      </dgm:t>
    </dgm:pt>
    <dgm:pt modelId="{8B5E485F-D3B4-4D2A-BB43-9A19DB896029}" type="parTrans" cxnId="{A0270318-9A02-413C-86DD-CC6D6A36D391}">
      <dgm:prSet/>
      <dgm:spPr/>
    </dgm:pt>
    <dgm:pt modelId="{8A35FBE5-9933-47D3-BC52-5853DCFFCD28}" type="sibTrans" cxnId="{A0270318-9A02-413C-86DD-CC6D6A36D391}">
      <dgm:prSet/>
      <dgm:spPr/>
    </dgm:pt>
    <dgm:pt modelId="{0891EEE9-0972-4341-BD15-D0EF4545CB89}" type="pres">
      <dgm:prSet presAssocID="{47067B11-5C97-40ED-BF1F-513A3B50BA52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406E791-51B8-4D1D-A183-0FBC47D96B4B}" type="pres">
      <dgm:prSet presAssocID="{5551CD16-D443-4F5B-9E6F-B1FBF39FA580}" presName="circle1" presStyleLbl="node1" presStyleIdx="0" presStyleCnt="4"/>
      <dgm:spPr/>
    </dgm:pt>
    <dgm:pt modelId="{DDFE5E21-A4DA-4F08-A994-FAB7B9393D8D}" type="pres">
      <dgm:prSet presAssocID="{5551CD16-D443-4F5B-9E6F-B1FBF39FA580}" presName="space" presStyleCnt="0"/>
      <dgm:spPr/>
    </dgm:pt>
    <dgm:pt modelId="{C79BB02F-B76B-4E9D-A894-90E7E8C0AF3C}" type="pres">
      <dgm:prSet presAssocID="{5551CD16-D443-4F5B-9E6F-B1FBF39FA580}" presName="rect1" presStyleLbl="alignAcc1" presStyleIdx="0" presStyleCnt="4"/>
      <dgm:spPr/>
      <dgm:t>
        <a:bodyPr/>
        <a:lstStyle/>
        <a:p>
          <a:endParaRPr lang="ru-RU"/>
        </a:p>
      </dgm:t>
    </dgm:pt>
    <dgm:pt modelId="{BF0C9D99-7DA6-4B6A-A3A6-171ADDC523EA}" type="pres">
      <dgm:prSet presAssocID="{AC72345D-44FB-4C5E-BD0A-E8F56BB3C21A}" presName="vertSpace2" presStyleLbl="node1" presStyleIdx="0" presStyleCnt="4"/>
      <dgm:spPr/>
    </dgm:pt>
    <dgm:pt modelId="{BC37B090-DE0F-4DB5-A314-B56BF0395113}" type="pres">
      <dgm:prSet presAssocID="{AC72345D-44FB-4C5E-BD0A-E8F56BB3C21A}" presName="circle2" presStyleLbl="node1" presStyleIdx="1" presStyleCnt="4"/>
      <dgm:spPr/>
    </dgm:pt>
    <dgm:pt modelId="{30A4DA50-D24C-48F3-9A8B-F8D051B768A8}" type="pres">
      <dgm:prSet presAssocID="{AC72345D-44FB-4C5E-BD0A-E8F56BB3C21A}" presName="rect2" presStyleLbl="alignAcc1" presStyleIdx="1" presStyleCnt="4"/>
      <dgm:spPr/>
      <dgm:t>
        <a:bodyPr/>
        <a:lstStyle/>
        <a:p>
          <a:endParaRPr lang="ru-RU"/>
        </a:p>
      </dgm:t>
    </dgm:pt>
    <dgm:pt modelId="{B5A099AA-B48D-46E0-85EB-933C4603A298}" type="pres">
      <dgm:prSet presAssocID="{83D8B4D6-E665-4D09-8F64-1DCE111162FD}" presName="vertSpace3" presStyleLbl="node1" presStyleIdx="1" presStyleCnt="4"/>
      <dgm:spPr/>
    </dgm:pt>
    <dgm:pt modelId="{701B3071-849A-4279-A3A9-67FF9168FF36}" type="pres">
      <dgm:prSet presAssocID="{83D8B4D6-E665-4D09-8F64-1DCE111162FD}" presName="circle3" presStyleLbl="node1" presStyleIdx="2" presStyleCnt="4"/>
      <dgm:spPr/>
    </dgm:pt>
    <dgm:pt modelId="{9427E64B-3837-4F92-89A0-41B44788A00D}" type="pres">
      <dgm:prSet presAssocID="{83D8B4D6-E665-4D09-8F64-1DCE111162FD}" presName="rect3" presStyleLbl="alignAcc1" presStyleIdx="2" presStyleCnt="4"/>
      <dgm:spPr/>
      <dgm:t>
        <a:bodyPr/>
        <a:lstStyle/>
        <a:p>
          <a:endParaRPr lang="ru-RU"/>
        </a:p>
      </dgm:t>
    </dgm:pt>
    <dgm:pt modelId="{3F9D0AE0-A2CF-43A5-B399-CB87F8CCFBA8}" type="pres">
      <dgm:prSet presAssocID="{0B9CD283-4140-4858-A22E-3C75C4BAAE15}" presName="vertSpace4" presStyleLbl="node1" presStyleIdx="2" presStyleCnt="4"/>
      <dgm:spPr/>
    </dgm:pt>
    <dgm:pt modelId="{C1062995-3729-4551-B6C2-EE98456F14B3}" type="pres">
      <dgm:prSet presAssocID="{0B9CD283-4140-4858-A22E-3C75C4BAAE15}" presName="circle4" presStyleLbl="node1" presStyleIdx="3" presStyleCnt="4"/>
      <dgm:spPr/>
    </dgm:pt>
    <dgm:pt modelId="{14455F77-4EDA-4D5E-BD05-B884BAD3A528}" type="pres">
      <dgm:prSet presAssocID="{0B9CD283-4140-4858-A22E-3C75C4BAAE15}" presName="rect4" presStyleLbl="alignAcc1" presStyleIdx="3" presStyleCnt="4" custLinFactNeighborX="15737" custLinFactNeighborY="-4450"/>
      <dgm:spPr/>
      <dgm:t>
        <a:bodyPr/>
        <a:lstStyle/>
        <a:p>
          <a:endParaRPr lang="ru-RU"/>
        </a:p>
      </dgm:t>
    </dgm:pt>
    <dgm:pt modelId="{1CCFEA78-AA82-44DE-AA8F-441E2D25E3EA}" type="pres">
      <dgm:prSet presAssocID="{5551CD16-D443-4F5B-9E6F-B1FBF39FA580}" presName="rect1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73F4B1-F9E6-4415-84ED-5614168BAD17}" type="pres">
      <dgm:prSet presAssocID="{AC72345D-44FB-4C5E-BD0A-E8F56BB3C21A}" presName="rect2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345C50-C38B-426A-A98B-AC1B8A05CDF4}" type="pres">
      <dgm:prSet presAssocID="{83D8B4D6-E665-4D09-8F64-1DCE111162FD}" presName="rect3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EA94C1-4175-42A0-B7FE-8A5E28860B85}" type="pres">
      <dgm:prSet presAssocID="{0B9CD283-4140-4858-A22E-3C75C4BAAE15}" presName="rect4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4B7E0A9-E94D-42BE-BDEE-8B4DA8C21D69}" type="presOf" srcId="{0B9CD283-4140-4858-A22E-3C75C4BAAE15}" destId="{D8EA94C1-4175-42A0-B7FE-8A5E28860B85}" srcOrd="1" destOrd="0" presId="urn:microsoft.com/office/officeart/2005/8/layout/target3"/>
    <dgm:cxn modelId="{BE460B6C-BC43-4C30-ACBE-2B3849EE999A}" srcId="{47067B11-5C97-40ED-BF1F-513A3B50BA52}" destId="{5551CD16-D443-4F5B-9E6F-B1FBF39FA580}" srcOrd="0" destOrd="0" parTransId="{FB17B5ED-11A3-458D-8A91-6C47C7CF2705}" sibTransId="{4C7C640B-ABFC-43ED-99A2-D5D96ED35720}"/>
    <dgm:cxn modelId="{B1690066-7392-4EBF-B118-A472A422E3A4}" srcId="{47067B11-5C97-40ED-BF1F-513A3B50BA52}" destId="{AC72345D-44FB-4C5E-BD0A-E8F56BB3C21A}" srcOrd="1" destOrd="0" parTransId="{42EA215B-1549-4F04-95CB-F12A7CC25DD6}" sibTransId="{A1F4B041-8C84-499F-B7CE-504DB50EA074}"/>
    <dgm:cxn modelId="{A0270318-9A02-413C-86DD-CC6D6A36D391}" srcId="{47067B11-5C97-40ED-BF1F-513A3B50BA52}" destId="{0B9CD283-4140-4858-A22E-3C75C4BAAE15}" srcOrd="3" destOrd="0" parTransId="{8B5E485F-D3B4-4D2A-BB43-9A19DB896029}" sibTransId="{8A35FBE5-9933-47D3-BC52-5853DCFFCD28}"/>
    <dgm:cxn modelId="{37A8CA6B-89A2-484E-97D9-7691DF730ABC}" type="presOf" srcId="{83D8B4D6-E665-4D09-8F64-1DCE111162FD}" destId="{9427E64B-3837-4F92-89A0-41B44788A00D}" srcOrd="0" destOrd="0" presId="urn:microsoft.com/office/officeart/2005/8/layout/target3"/>
    <dgm:cxn modelId="{612C91E7-B197-4F24-B145-300317DAAC5B}" srcId="{47067B11-5C97-40ED-BF1F-513A3B50BA52}" destId="{83D8B4D6-E665-4D09-8F64-1DCE111162FD}" srcOrd="2" destOrd="0" parTransId="{D5170C47-E109-43E0-A2B3-08462EC9B562}" sibTransId="{F777C1BB-84B3-4805-B1BB-1669749C3C41}"/>
    <dgm:cxn modelId="{9C76796B-99F2-4638-9753-C40E415367C8}" type="presOf" srcId="{83D8B4D6-E665-4D09-8F64-1DCE111162FD}" destId="{47345C50-C38B-426A-A98B-AC1B8A05CDF4}" srcOrd="1" destOrd="0" presId="urn:microsoft.com/office/officeart/2005/8/layout/target3"/>
    <dgm:cxn modelId="{FA44901F-78E6-4572-AC4B-11E18405CA2A}" type="presOf" srcId="{0B9CD283-4140-4858-A22E-3C75C4BAAE15}" destId="{14455F77-4EDA-4D5E-BD05-B884BAD3A528}" srcOrd="0" destOrd="0" presId="urn:microsoft.com/office/officeart/2005/8/layout/target3"/>
    <dgm:cxn modelId="{B95F60FD-CA7D-4A1D-88D6-6EFBC1B7CCFC}" type="presOf" srcId="{AC72345D-44FB-4C5E-BD0A-E8F56BB3C21A}" destId="{30A4DA50-D24C-48F3-9A8B-F8D051B768A8}" srcOrd="0" destOrd="0" presId="urn:microsoft.com/office/officeart/2005/8/layout/target3"/>
    <dgm:cxn modelId="{5D06F557-C7EB-4F38-8DD1-920752C883A3}" type="presOf" srcId="{5551CD16-D443-4F5B-9E6F-B1FBF39FA580}" destId="{C79BB02F-B76B-4E9D-A894-90E7E8C0AF3C}" srcOrd="0" destOrd="0" presId="urn:microsoft.com/office/officeart/2005/8/layout/target3"/>
    <dgm:cxn modelId="{52B429BA-9A35-485E-9BBF-EC225730E222}" type="presOf" srcId="{5551CD16-D443-4F5B-9E6F-B1FBF39FA580}" destId="{1CCFEA78-AA82-44DE-AA8F-441E2D25E3EA}" srcOrd="1" destOrd="0" presId="urn:microsoft.com/office/officeart/2005/8/layout/target3"/>
    <dgm:cxn modelId="{C0E0D6F7-A1BA-4D6D-89F7-C84EF856986E}" type="presOf" srcId="{AC72345D-44FB-4C5E-BD0A-E8F56BB3C21A}" destId="{3173F4B1-F9E6-4415-84ED-5614168BAD17}" srcOrd="1" destOrd="0" presId="urn:microsoft.com/office/officeart/2005/8/layout/target3"/>
    <dgm:cxn modelId="{72FFE128-6867-4C1F-B48A-FB8BC2357F6A}" type="presOf" srcId="{47067B11-5C97-40ED-BF1F-513A3B50BA52}" destId="{0891EEE9-0972-4341-BD15-D0EF4545CB89}" srcOrd="0" destOrd="0" presId="urn:microsoft.com/office/officeart/2005/8/layout/target3"/>
    <dgm:cxn modelId="{FC68E9F4-70DD-4FF8-84FA-77D3C60A70D7}" type="presParOf" srcId="{0891EEE9-0972-4341-BD15-D0EF4545CB89}" destId="{9406E791-51B8-4D1D-A183-0FBC47D96B4B}" srcOrd="0" destOrd="0" presId="urn:microsoft.com/office/officeart/2005/8/layout/target3"/>
    <dgm:cxn modelId="{717C7B94-3B0F-440E-9F9C-D20E31346B86}" type="presParOf" srcId="{0891EEE9-0972-4341-BD15-D0EF4545CB89}" destId="{DDFE5E21-A4DA-4F08-A994-FAB7B9393D8D}" srcOrd="1" destOrd="0" presId="urn:microsoft.com/office/officeart/2005/8/layout/target3"/>
    <dgm:cxn modelId="{91113F4C-7C10-46F9-A8C8-D1A0198E10F4}" type="presParOf" srcId="{0891EEE9-0972-4341-BD15-D0EF4545CB89}" destId="{C79BB02F-B76B-4E9D-A894-90E7E8C0AF3C}" srcOrd="2" destOrd="0" presId="urn:microsoft.com/office/officeart/2005/8/layout/target3"/>
    <dgm:cxn modelId="{44D4F3B7-4436-45A3-8D0C-5C360B92C475}" type="presParOf" srcId="{0891EEE9-0972-4341-BD15-D0EF4545CB89}" destId="{BF0C9D99-7DA6-4B6A-A3A6-171ADDC523EA}" srcOrd="3" destOrd="0" presId="urn:microsoft.com/office/officeart/2005/8/layout/target3"/>
    <dgm:cxn modelId="{BBF74459-4841-41AD-A80A-0FA5DBC54F6F}" type="presParOf" srcId="{0891EEE9-0972-4341-BD15-D0EF4545CB89}" destId="{BC37B090-DE0F-4DB5-A314-B56BF0395113}" srcOrd="4" destOrd="0" presId="urn:microsoft.com/office/officeart/2005/8/layout/target3"/>
    <dgm:cxn modelId="{06D8E583-671B-438C-89EE-5A41C3952F2A}" type="presParOf" srcId="{0891EEE9-0972-4341-BD15-D0EF4545CB89}" destId="{30A4DA50-D24C-48F3-9A8B-F8D051B768A8}" srcOrd="5" destOrd="0" presId="urn:microsoft.com/office/officeart/2005/8/layout/target3"/>
    <dgm:cxn modelId="{845294C3-C58E-4202-ADF8-3D14AFE7615E}" type="presParOf" srcId="{0891EEE9-0972-4341-BD15-D0EF4545CB89}" destId="{B5A099AA-B48D-46E0-85EB-933C4603A298}" srcOrd="6" destOrd="0" presId="urn:microsoft.com/office/officeart/2005/8/layout/target3"/>
    <dgm:cxn modelId="{AC24868E-5B68-4E3E-A8F7-4E9CCC617BE1}" type="presParOf" srcId="{0891EEE9-0972-4341-BD15-D0EF4545CB89}" destId="{701B3071-849A-4279-A3A9-67FF9168FF36}" srcOrd="7" destOrd="0" presId="urn:microsoft.com/office/officeart/2005/8/layout/target3"/>
    <dgm:cxn modelId="{2DB00DBC-7D45-4F48-B201-4590C70CBBEB}" type="presParOf" srcId="{0891EEE9-0972-4341-BD15-D0EF4545CB89}" destId="{9427E64B-3837-4F92-89A0-41B44788A00D}" srcOrd="8" destOrd="0" presId="urn:microsoft.com/office/officeart/2005/8/layout/target3"/>
    <dgm:cxn modelId="{EFD9E043-15F3-4A84-B32E-6B432EA166DA}" type="presParOf" srcId="{0891EEE9-0972-4341-BD15-D0EF4545CB89}" destId="{3F9D0AE0-A2CF-43A5-B399-CB87F8CCFBA8}" srcOrd="9" destOrd="0" presId="urn:microsoft.com/office/officeart/2005/8/layout/target3"/>
    <dgm:cxn modelId="{30C6B370-F709-4E89-8C2B-18299CBF4C23}" type="presParOf" srcId="{0891EEE9-0972-4341-BD15-D0EF4545CB89}" destId="{C1062995-3729-4551-B6C2-EE98456F14B3}" srcOrd="10" destOrd="0" presId="urn:microsoft.com/office/officeart/2005/8/layout/target3"/>
    <dgm:cxn modelId="{CAEB9154-3E43-417C-A5E3-84234FD727E2}" type="presParOf" srcId="{0891EEE9-0972-4341-BD15-D0EF4545CB89}" destId="{14455F77-4EDA-4D5E-BD05-B884BAD3A528}" srcOrd="11" destOrd="0" presId="urn:microsoft.com/office/officeart/2005/8/layout/target3"/>
    <dgm:cxn modelId="{AA81FB04-7C68-4FA7-BD38-2B1C70A2CB38}" type="presParOf" srcId="{0891EEE9-0972-4341-BD15-D0EF4545CB89}" destId="{1CCFEA78-AA82-44DE-AA8F-441E2D25E3EA}" srcOrd="12" destOrd="0" presId="urn:microsoft.com/office/officeart/2005/8/layout/target3"/>
    <dgm:cxn modelId="{CCC7F041-E426-4993-94E7-017310B6A724}" type="presParOf" srcId="{0891EEE9-0972-4341-BD15-D0EF4545CB89}" destId="{3173F4B1-F9E6-4415-84ED-5614168BAD17}" srcOrd="13" destOrd="0" presId="urn:microsoft.com/office/officeart/2005/8/layout/target3"/>
    <dgm:cxn modelId="{C027DAAC-E462-4424-A723-2E29C3B10D30}" type="presParOf" srcId="{0891EEE9-0972-4341-BD15-D0EF4545CB89}" destId="{47345C50-C38B-426A-A98B-AC1B8A05CDF4}" srcOrd="14" destOrd="0" presId="urn:microsoft.com/office/officeart/2005/8/layout/target3"/>
    <dgm:cxn modelId="{D2E01FFB-6DD0-4660-93FE-6792D3A99175}" type="presParOf" srcId="{0891EEE9-0972-4341-BD15-D0EF4545CB89}" destId="{D8EA94C1-4175-42A0-B7FE-8A5E28860B85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F14D9FD3-547E-4F81-BF44-01644535B2C2}" type="doc">
      <dgm:prSet loTypeId="urn:microsoft.com/office/officeart/2005/8/layout/vList3#3" loCatId="list" qsTypeId="urn:microsoft.com/office/officeart/2005/8/quickstyle/3d3" qsCatId="3D" csTypeId="urn:microsoft.com/office/officeart/2005/8/colors/accent4_5" csCatId="accent4" phldr="1"/>
      <dgm:spPr/>
    </dgm:pt>
    <dgm:pt modelId="{C23902E7-2B96-4624-9F94-02B346134263}">
      <dgm:prSet phldrT="[Текст]" custT="1"/>
      <dgm:spPr/>
      <dgm:t>
        <a:bodyPr/>
        <a:lstStyle/>
        <a:p>
          <a:r>
            <a:rPr lang="ru-RU" sz="2000" dirty="0" smtClean="0"/>
            <a:t>«ЗНАНИЕ И ПОНИМАНИЕ» (знание академической области, способность знать и понимать)</a:t>
          </a:r>
          <a:endParaRPr lang="ru-RU" sz="2000" dirty="0"/>
        </a:p>
      </dgm:t>
    </dgm:pt>
    <dgm:pt modelId="{5FE589F8-EBF1-4290-A338-02AA9A654E29}" type="parTrans" cxnId="{F963BDE6-0EDC-4EBB-9084-E675082B352D}">
      <dgm:prSet/>
      <dgm:spPr/>
      <dgm:t>
        <a:bodyPr/>
        <a:lstStyle/>
        <a:p>
          <a:endParaRPr lang="ru-RU"/>
        </a:p>
      </dgm:t>
    </dgm:pt>
    <dgm:pt modelId="{6170D230-BC54-476B-86D2-EC46D2D478D3}" type="sibTrans" cxnId="{F963BDE6-0EDC-4EBB-9084-E675082B352D}">
      <dgm:prSet/>
      <dgm:spPr/>
      <dgm:t>
        <a:bodyPr/>
        <a:lstStyle/>
        <a:p>
          <a:endParaRPr lang="ru-RU"/>
        </a:p>
      </dgm:t>
    </dgm:pt>
    <dgm:pt modelId="{70438DA3-7512-4F69-B04F-8FDE1C926833}">
      <dgm:prSet phldrT="[Текст]" custT="1"/>
      <dgm:spPr/>
      <dgm:t>
        <a:bodyPr/>
        <a:lstStyle/>
        <a:p>
          <a:r>
            <a:rPr lang="ru-RU" sz="2000" dirty="0" smtClean="0"/>
            <a:t>«ЗНАНИЕ КАК ДЕЙСТВОВАТЬ» (практическое и оперативное применение знаний к конкретной ситуации)</a:t>
          </a:r>
          <a:endParaRPr lang="ru-RU" sz="2000" dirty="0"/>
        </a:p>
      </dgm:t>
    </dgm:pt>
    <dgm:pt modelId="{A90777F0-E548-445D-9638-78F527180DEA}" type="parTrans" cxnId="{48654F53-A633-4B3B-BDD6-21DC7FC93050}">
      <dgm:prSet/>
      <dgm:spPr/>
      <dgm:t>
        <a:bodyPr/>
        <a:lstStyle/>
        <a:p>
          <a:endParaRPr lang="ru-RU"/>
        </a:p>
      </dgm:t>
    </dgm:pt>
    <dgm:pt modelId="{90EA9D75-468D-487D-9615-99AB366903AB}" type="sibTrans" cxnId="{48654F53-A633-4B3B-BDD6-21DC7FC93050}">
      <dgm:prSet/>
      <dgm:spPr/>
      <dgm:t>
        <a:bodyPr/>
        <a:lstStyle/>
        <a:p>
          <a:endParaRPr lang="ru-RU"/>
        </a:p>
      </dgm:t>
    </dgm:pt>
    <dgm:pt modelId="{F4FD2A92-09F0-4A8C-BE7A-4360B9EEF468}">
      <dgm:prSet phldrT="[Текст]" custT="1"/>
      <dgm:spPr/>
      <dgm:t>
        <a:bodyPr/>
        <a:lstStyle/>
        <a:p>
          <a:r>
            <a:rPr lang="ru-RU" sz="2000" dirty="0" smtClean="0"/>
            <a:t>«ЗНАНИЕ КАК БЫТЬ» (ценности, являющиеся неотъемлемой частью восприятия и жизни с другими в социальном контексте)</a:t>
          </a:r>
          <a:endParaRPr lang="ru-RU" sz="2000" dirty="0"/>
        </a:p>
      </dgm:t>
    </dgm:pt>
    <dgm:pt modelId="{902CE53C-02EB-4F33-8D84-192A782ECD7B}" type="parTrans" cxnId="{A5230520-ACEF-421E-A850-C6EF59C849D8}">
      <dgm:prSet/>
      <dgm:spPr/>
      <dgm:t>
        <a:bodyPr/>
        <a:lstStyle/>
        <a:p>
          <a:endParaRPr lang="ru-RU"/>
        </a:p>
      </dgm:t>
    </dgm:pt>
    <dgm:pt modelId="{40285566-FEAB-4FE2-8816-655319D5264B}" type="sibTrans" cxnId="{A5230520-ACEF-421E-A850-C6EF59C849D8}">
      <dgm:prSet/>
      <dgm:spPr/>
      <dgm:t>
        <a:bodyPr/>
        <a:lstStyle/>
        <a:p>
          <a:endParaRPr lang="ru-RU"/>
        </a:p>
      </dgm:t>
    </dgm:pt>
    <dgm:pt modelId="{2EE17996-B201-4810-A8D9-050C480CFB81}" type="pres">
      <dgm:prSet presAssocID="{F14D9FD3-547E-4F81-BF44-01644535B2C2}" presName="linearFlow" presStyleCnt="0">
        <dgm:presLayoutVars>
          <dgm:dir/>
          <dgm:resizeHandles val="exact"/>
        </dgm:presLayoutVars>
      </dgm:prSet>
      <dgm:spPr/>
    </dgm:pt>
    <dgm:pt modelId="{F1BED2F5-0999-4188-9BF1-3453C8BE4345}" type="pres">
      <dgm:prSet presAssocID="{C23902E7-2B96-4624-9F94-02B346134263}" presName="composite" presStyleCnt="0"/>
      <dgm:spPr/>
    </dgm:pt>
    <dgm:pt modelId="{F637A8BD-D670-4403-ABE3-961D6E34E616}" type="pres">
      <dgm:prSet presAssocID="{C23902E7-2B96-4624-9F94-02B346134263}" presName="imgShp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0C3AF95B-25B7-4782-8017-E068469B3B08}" type="pres">
      <dgm:prSet presAssocID="{C23902E7-2B96-4624-9F94-02B346134263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820787-B854-4D4A-BBBA-5858A198803C}" type="pres">
      <dgm:prSet presAssocID="{6170D230-BC54-476B-86D2-EC46D2D478D3}" presName="spacing" presStyleCnt="0"/>
      <dgm:spPr/>
    </dgm:pt>
    <dgm:pt modelId="{48EAC3A1-4172-40EB-863B-8509FA80EF98}" type="pres">
      <dgm:prSet presAssocID="{70438DA3-7512-4F69-B04F-8FDE1C926833}" presName="composite" presStyleCnt="0"/>
      <dgm:spPr/>
    </dgm:pt>
    <dgm:pt modelId="{10CA0083-AE03-46A8-AF03-9DB6561A8A66}" type="pres">
      <dgm:prSet presAssocID="{70438DA3-7512-4F69-B04F-8FDE1C926833}" presName="imgShp" presStyleLbl="fgImgPlace1" presStyleIdx="1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842FE779-34FC-4CC1-8473-D2F194CCF1AE}" type="pres">
      <dgm:prSet presAssocID="{70438DA3-7512-4F69-B04F-8FDE1C926833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D7A352-5813-42A4-BDFA-46412E97ADFA}" type="pres">
      <dgm:prSet presAssocID="{90EA9D75-468D-487D-9615-99AB366903AB}" presName="spacing" presStyleCnt="0"/>
      <dgm:spPr/>
    </dgm:pt>
    <dgm:pt modelId="{A50CF189-AAA1-4DD6-8BBE-D5DF9334A4DC}" type="pres">
      <dgm:prSet presAssocID="{F4FD2A92-09F0-4A8C-BE7A-4360B9EEF468}" presName="composite" presStyleCnt="0"/>
      <dgm:spPr/>
    </dgm:pt>
    <dgm:pt modelId="{34CF7212-5691-4A2A-A236-22BE56A4CEA3}" type="pres">
      <dgm:prSet presAssocID="{F4FD2A92-09F0-4A8C-BE7A-4360B9EEF468}" presName="imgShp" presStyleLbl="fgImgPlace1" presStyleIdx="2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E7243785-5BD2-40B1-963E-9480040D4EAB}" type="pres">
      <dgm:prSet presAssocID="{F4FD2A92-09F0-4A8C-BE7A-4360B9EEF468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659EDFD-49D5-44DE-981B-196BBD0DEDF9}" type="presOf" srcId="{F14D9FD3-547E-4F81-BF44-01644535B2C2}" destId="{2EE17996-B201-4810-A8D9-050C480CFB81}" srcOrd="0" destOrd="0" presId="urn:microsoft.com/office/officeart/2005/8/layout/vList3#3"/>
    <dgm:cxn modelId="{B5D0A442-B658-405C-A764-8DE8E9435957}" type="presOf" srcId="{F4FD2A92-09F0-4A8C-BE7A-4360B9EEF468}" destId="{E7243785-5BD2-40B1-963E-9480040D4EAB}" srcOrd="0" destOrd="0" presId="urn:microsoft.com/office/officeart/2005/8/layout/vList3#3"/>
    <dgm:cxn modelId="{A5230520-ACEF-421E-A850-C6EF59C849D8}" srcId="{F14D9FD3-547E-4F81-BF44-01644535B2C2}" destId="{F4FD2A92-09F0-4A8C-BE7A-4360B9EEF468}" srcOrd="2" destOrd="0" parTransId="{902CE53C-02EB-4F33-8D84-192A782ECD7B}" sibTransId="{40285566-FEAB-4FE2-8816-655319D5264B}"/>
    <dgm:cxn modelId="{A0C5B4B5-D7F5-428D-84D7-A5F0BC1DAADA}" type="presOf" srcId="{C23902E7-2B96-4624-9F94-02B346134263}" destId="{0C3AF95B-25B7-4782-8017-E068469B3B08}" srcOrd="0" destOrd="0" presId="urn:microsoft.com/office/officeart/2005/8/layout/vList3#3"/>
    <dgm:cxn modelId="{F963BDE6-0EDC-4EBB-9084-E675082B352D}" srcId="{F14D9FD3-547E-4F81-BF44-01644535B2C2}" destId="{C23902E7-2B96-4624-9F94-02B346134263}" srcOrd="0" destOrd="0" parTransId="{5FE589F8-EBF1-4290-A338-02AA9A654E29}" sibTransId="{6170D230-BC54-476B-86D2-EC46D2D478D3}"/>
    <dgm:cxn modelId="{48654F53-A633-4B3B-BDD6-21DC7FC93050}" srcId="{F14D9FD3-547E-4F81-BF44-01644535B2C2}" destId="{70438DA3-7512-4F69-B04F-8FDE1C926833}" srcOrd="1" destOrd="0" parTransId="{A90777F0-E548-445D-9638-78F527180DEA}" sibTransId="{90EA9D75-468D-487D-9615-99AB366903AB}"/>
    <dgm:cxn modelId="{3D13B44A-CDB8-4B4D-8AEC-442E6386C3B8}" type="presOf" srcId="{70438DA3-7512-4F69-B04F-8FDE1C926833}" destId="{842FE779-34FC-4CC1-8473-D2F194CCF1AE}" srcOrd="0" destOrd="0" presId="urn:microsoft.com/office/officeart/2005/8/layout/vList3#3"/>
    <dgm:cxn modelId="{8C274778-E8B4-4117-BDD8-D1302B7A824E}" type="presParOf" srcId="{2EE17996-B201-4810-A8D9-050C480CFB81}" destId="{F1BED2F5-0999-4188-9BF1-3453C8BE4345}" srcOrd="0" destOrd="0" presId="urn:microsoft.com/office/officeart/2005/8/layout/vList3#3"/>
    <dgm:cxn modelId="{21C501F5-3B1C-4FCF-8E55-B4ECED54F365}" type="presParOf" srcId="{F1BED2F5-0999-4188-9BF1-3453C8BE4345}" destId="{F637A8BD-D670-4403-ABE3-961D6E34E616}" srcOrd="0" destOrd="0" presId="urn:microsoft.com/office/officeart/2005/8/layout/vList3#3"/>
    <dgm:cxn modelId="{AB6EE2F6-7563-4FFA-8634-F19A57842768}" type="presParOf" srcId="{F1BED2F5-0999-4188-9BF1-3453C8BE4345}" destId="{0C3AF95B-25B7-4782-8017-E068469B3B08}" srcOrd="1" destOrd="0" presId="urn:microsoft.com/office/officeart/2005/8/layout/vList3#3"/>
    <dgm:cxn modelId="{789963EE-B643-487D-84AC-77A2CF0A76F7}" type="presParOf" srcId="{2EE17996-B201-4810-A8D9-050C480CFB81}" destId="{D9820787-B854-4D4A-BBBA-5858A198803C}" srcOrd="1" destOrd="0" presId="urn:microsoft.com/office/officeart/2005/8/layout/vList3#3"/>
    <dgm:cxn modelId="{60E4AAD6-58C5-4000-90E6-EC16E43CC62D}" type="presParOf" srcId="{2EE17996-B201-4810-A8D9-050C480CFB81}" destId="{48EAC3A1-4172-40EB-863B-8509FA80EF98}" srcOrd="2" destOrd="0" presId="urn:microsoft.com/office/officeart/2005/8/layout/vList3#3"/>
    <dgm:cxn modelId="{9E0C739F-2E2D-4E67-AA05-E6147400403F}" type="presParOf" srcId="{48EAC3A1-4172-40EB-863B-8509FA80EF98}" destId="{10CA0083-AE03-46A8-AF03-9DB6561A8A66}" srcOrd="0" destOrd="0" presId="urn:microsoft.com/office/officeart/2005/8/layout/vList3#3"/>
    <dgm:cxn modelId="{594DE547-2FEB-47B0-AD59-590AD20595B0}" type="presParOf" srcId="{48EAC3A1-4172-40EB-863B-8509FA80EF98}" destId="{842FE779-34FC-4CC1-8473-D2F194CCF1AE}" srcOrd="1" destOrd="0" presId="urn:microsoft.com/office/officeart/2005/8/layout/vList3#3"/>
    <dgm:cxn modelId="{C009A569-F6B7-4370-B22F-88A82F7B3E55}" type="presParOf" srcId="{2EE17996-B201-4810-A8D9-050C480CFB81}" destId="{B3D7A352-5813-42A4-BDFA-46412E97ADFA}" srcOrd="3" destOrd="0" presId="urn:microsoft.com/office/officeart/2005/8/layout/vList3#3"/>
    <dgm:cxn modelId="{436D7C31-2751-4599-9BEC-F6FE7BB0451B}" type="presParOf" srcId="{2EE17996-B201-4810-A8D9-050C480CFB81}" destId="{A50CF189-AAA1-4DD6-8BBE-D5DF9334A4DC}" srcOrd="4" destOrd="0" presId="urn:microsoft.com/office/officeart/2005/8/layout/vList3#3"/>
    <dgm:cxn modelId="{C8AB00DB-2856-4C1A-BB30-9F925FA85BE0}" type="presParOf" srcId="{A50CF189-AAA1-4DD6-8BBE-D5DF9334A4DC}" destId="{34CF7212-5691-4A2A-A236-22BE56A4CEA3}" srcOrd="0" destOrd="0" presId="urn:microsoft.com/office/officeart/2005/8/layout/vList3#3"/>
    <dgm:cxn modelId="{D31460E8-92CD-4150-8201-26B06E8522FB}" type="presParOf" srcId="{A50CF189-AAA1-4DD6-8BBE-D5DF9334A4DC}" destId="{E7243785-5BD2-40B1-963E-9480040D4EAB}" srcOrd="1" destOrd="0" presId="urn:microsoft.com/office/officeart/2005/8/layout/vList3#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292394A5-CD8B-4D1B-913D-D6837B25D86D}" type="doc">
      <dgm:prSet loTypeId="urn:microsoft.com/office/officeart/2005/8/layout/default#3" loCatId="list" qsTypeId="urn:microsoft.com/office/officeart/2005/8/quickstyle/3d3" qsCatId="3D" csTypeId="urn:microsoft.com/office/officeart/2005/8/colors/accent4_5" csCatId="accent4" phldr="1"/>
      <dgm:spPr/>
      <dgm:t>
        <a:bodyPr/>
        <a:lstStyle/>
        <a:p>
          <a:endParaRPr lang="ru-RU"/>
        </a:p>
      </dgm:t>
    </dgm:pt>
    <dgm:pt modelId="{2B44DF12-BCFC-40AC-9036-DECB474E07F4}">
      <dgm:prSet phldrT="[Текст]" custT="1"/>
      <dgm:spPr/>
      <dgm:t>
        <a:bodyPr/>
        <a:lstStyle/>
        <a:p>
          <a:r>
            <a:rPr lang="ru-RU" sz="2000" dirty="0" smtClean="0"/>
            <a:t>Сведения о личности</a:t>
          </a:r>
          <a:endParaRPr lang="ru-RU" sz="2000" dirty="0"/>
        </a:p>
      </dgm:t>
    </dgm:pt>
    <dgm:pt modelId="{B358EBB9-62D8-4238-8125-2EED1011A52A}" type="parTrans" cxnId="{269EA634-5047-4D0C-8027-59F8AADEFB03}">
      <dgm:prSet/>
      <dgm:spPr/>
      <dgm:t>
        <a:bodyPr/>
        <a:lstStyle/>
        <a:p>
          <a:endParaRPr lang="ru-RU"/>
        </a:p>
      </dgm:t>
    </dgm:pt>
    <dgm:pt modelId="{89FB2C05-B3A3-4E08-B059-1A45F831F5F8}" type="sibTrans" cxnId="{269EA634-5047-4D0C-8027-59F8AADEFB03}">
      <dgm:prSet/>
      <dgm:spPr/>
      <dgm:t>
        <a:bodyPr/>
        <a:lstStyle/>
        <a:p>
          <a:endParaRPr lang="ru-RU"/>
        </a:p>
      </dgm:t>
    </dgm:pt>
    <dgm:pt modelId="{AB517D63-6D4F-4279-95CB-1D4349B84B2E}">
      <dgm:prSet phldrT="[Текст]" custT="1"/>
      <dgm:spPr/>
      <dgm:t>
        <a:bodyPr/>
        <a:lstStyle/>
        <a:p>
          <a:r>
            <a:rPr lang="ru-RU" sz="1800" dirty="0" smtClean="0"/>
            <a:t>Сведения о функции квалификации</a:t>
          </a:r>
          <a:endParaRPr lang="ru-RU" sz="1800" dirty="0"/>
        </a:p>
      </dgm:t>
    </dgm:pt>
    <dgm:pt modelId="{506774F6-03CF-4415-BD8C-216753A9A898}" type="parTrans" cxnId="{0FD2BCF0-5257-4A5D-9A86-F82A12676D9B}">
      <dgm:prSet/>
      <dgm:spPr/>
      <dgm:t>
        <a:bodyPr/>
        <a:lstStyle/>
        <a:p>
          <a:endParaRPr lang="ru-RU"/>
        </a:p>
      </dgm:t>
    </dgm:pt>
    <dgm:pt modelId="{9EE8D535-85ED-4599-8934-5ACAE379ED03}" type="sibTrans" cxnId="{0FD2BCF0-5257-4A5D-9A86-F82A12676D9B}">
      <dgm:prSet/>
      <dgm:spPr/>
      <dgm:t>
        <a:bodyPr/>
        <a:lstStyle/>
        <a:p>
          <a:endParaRPr lang="ru-RU"/>
        </a:p>
      </dgm:t>
    </dgm:pt>
    <dgm:pt modelId="{03B5112F-66B7-4845-B98A-CA6EE6495AB9}">
      <dgm:prSet phldrT="[Текст]" custT="1"/>
      <dgm:spPr/>
      <dgm:t>
        <a:bodyPr/>
        <a:lstStyle/>
        <a:p>
          <a:r>
            <a:rPr lang="ru-RU" sz="1800" dirty="0" smtClean="0"/>
            <a:t>Дополнительные сведения</a:t>
          </a:r>
          <a:endParaRPr lang="ru-RU" sz="1800" dirty="0"/>
        </a:p>
      </dgm:t>
    </dgm:pt>
    <dgm:pt modelId="{76D2973C-963A-4C63-ACA1-0ACA2600AA9C}" type="parTrans" cxnId="{7FF889D0-4863-45BC-97FC-71968DB4731F}">
      <dgm:prSet/>
      <dgm:spPr/>
      <dgm:t>
        <a:bodyPr/>
        <a:lstStyle/>
        <a:p>
          <a:endParaRPr lang="ru-RU"/>
        </a:p>
      </dgm:t>
    </dgm:pt>
    <dgm:pt modelId="{8873AF9D-E1AF-4342-887C-2EFDFC9361EF}" type="sibTrans" cxnId="{7FF889D0-4863-45BC-97FC-71968DB4731F}">
      <dgm:prSet/>
      <dgm:spPr/>
      <dgm:t>
        <a:bodyPr/>
        <a:lstStyle/>
        <a:p>
          <a:endParaRPr lang="ru-RU"/>
        </a:p>
      </dgm:t>
    </dgm:pt>
    <dgm:pt modelId="{25D99B74-15EC-4FD5-A19B-0660C2B656E4}">
      <dgm:prSet phldrT="[Текст]" custT="1"/>
      <dgm:spPr/>
      <dgm:t>
        <a:bodyPr/>
        <a:lstStyle/>
        <a:p>
          <a:r>
            <a:rPr lang="ru-RU" sz="1800" dirty="0" smtClean="0"/>
            <a:t>Официальные подтверждения</a:t>
          </a:r>
          <a:endParaRPr lang="ru-RU" sz="1800" dirty="0"/>
        </a:p>
      </dgm:t>
    </dgm:pt>
    <dgm:pt modelId="{33BD5DB1-2FA7-4BCD-8BD8-377C8458B08A}" type="parTrans" cxnId="{D4F8505A-99B1-4A3F-8367-B174225E257F}">
      <dgm:prSet/>
      <dgm:spPr/>
      <dgm:t>
        <a:bodyPr/>
        <a:lstStyle/>
        <a:p>
          <a:endParaRPr lang="ru-RU"/>
        </a:p>
      </dgm:t>
    </dgm:pt>
    <dgm:pt modelId="{072C34C6-BBA0-4FD5-983E-682032F3AE09}" type="sibTrans" cxnId="{D4F8505A-99B1-4A3F-8367-B174225E257F}">
      <dgm:prSet/>
      <dgm:spPr/>
      <dgm:t>
        <a:bodyPr/>
        <a:lstStyle/>
        <a:p>
          <a:endParaRPr lang="ru-RU"/>
        </a:p>
      </dgm:t>
    </dgm:pt>
    <dgm:pt modelId="{8BBD4421-78D9-4B1D-8558-79FDB329737A}">
      <dgm:prSet phldrT="[Текст]" custT="1"/>
      <dgm:spPr/>
      <dgm:t>
        <a:bodyPr/>
        <a:lstStyle/>
        <a:p>
          <a:r>
            <a:rPr lang="ru-RU" sz="1800" dirty="0" smtClean="0"/>
            <a:t>Сведения о национальной системе ВО</a:t>
          </a:r>
          <a:endParaRPr lang="ru-RU" sz="1800" dirty="0"/>
        </a:p>
      </dgm:t>
    </dgm:pt>
    <dgm:pt modelId="{AF31F188-8ECA-404D-819B-BEC0B14AABF5}" type="parTrans" cxnId="{088DE8B3-E765-46D0-ABA1-D4BEDB518BC3}">
      <dgm:prSet/>
      <dgm:spPr/>
      <dgm:t>
        <a:bodyPr/>
        <a:lstStyle/>
        <a:p>
          <a:endParaRPr lang="ru-RU"/>
        </a:p>
      </dgm:t>
    </dgm:pt>
    <dgm:pt modelId="{CCB5C452-B284-45C1-B6FB-7C2EEB8EDD59}" type="sibTrans" cxnId="{088DE8B3-E765-46D0-ABA1-D4BEDB518BC3}">
      <dgm:prSet/>
      <dgm:spPr/>
      <dgm:t>
        <a:bodyPr/>
        <a:lstStyle/>
        <a:p>
          <a:endParaRPr lang="ru-RU"/>
        </a:p>
      </dgm:t>
    </dgm:pt>
    <dgm:pt modelId="{B417F4D6-3946-41C7-A04B-B6C1B9AD6F43}">
      <dgm:prSet custT="1"/>
      <dgm:spPr/>
      <dgm:t>
        <a:bodyPr/>
        <a:lstStyle/>
        <a:p>
          <a:r>
            <a:rPr lang="ru-RU" sz="1800" dirty="0" smtClean="0"/>
            <a:t>Сведения о квалификации</a:t>
          </a:r>
          <a:endParaRPr lang="ru-RU" sz="1800" dirty="0"/>
        </a:p>
      </dgm:t>
    </dgm:pt>
    <dgm:pt modelId="{336CDD71-090D-47AB-B3B9-59ADB27CD328}" type="parTrans" cxnId="{E16F2FFD-863B-4CB9-99B9-DCBD968C1B4E}">
      <dgm:prSet/>
      <dgm:spPr/>
      <dgm:t>
        <a:bodyPr/>
        <a:lstStyle/>
        <a:p>
          <a:endParaRPr lang="ru-RU"/>
        </a:p>
      </dgm:t>
    </dgm:pt>
    <dgm:pt modelId="{8BCD2D9E-F18E-40AF-BFEB-F6F5D8148373}" type="sibTrans" cxnId="{E16F2FFD-863B-4CB9-99B9-DCBD968C1B4E}">
      <dgm:prSet/>
      <dgm:spPr/>
      <dgm:t>
        <a:bodyPr/>
        <a:lstStyle/>
        <a:p>
          <a:endParaRPr lang="ru-RU"/>
        </a:p>
      </dgm:t>
    </dgm:pt>
    <dgm:pt modelId="{E1EF033E-A64E-48F3-B1AA-E4D04789B76E}">
      <dgm:prSet custT="1"/>
      <dgm:spPr/>
      <dgm:t>
        <a:bodyPr/>
        <a:lstStyle/>
        <a:p>
          <a:r>
            <a:rPr lang="ru-RU" sz="1800" dirty="0" smtClean="0"/>
            <a:t>Сведения об уровне квалификации</a:t>
          </a:r>
          <a:endParaRPr lang="ru-RU" sz="1800" dirty="0"/>
        </a:p>
      </dgm:t>
    </dgm:pt>
    <dgm:pt modelId="{4CEE3D0E-0D80-4972-BC8B-7939D6408B96}" type="parTrans" cxnId="{6A1CC493-32DA-4073-AB53-1EAD1C09BB6F}">
      <dgm:prSet/>
      <dgm:spPr/>
      <dgm:t>
        <a:bodyPr/>
        <a:lstStyle/>
        <a:p>
          <a:endParaRPr lang="ru-RU"/>
        </a:p>
      </dgm:t>
    </dgm:pt>
    <dgm:pt modelId="{BAB6516E-32DE-4E88-9C70-67B4BF9466C7}" type="sibTrans" cxnId="{6A1CC493-32DA-4073-AB53-1EAD1C09BB6F}">
      <dgm:prSet/>
      <dgm:spPr/>
      <dgm:t>
        <a:bodyPr/>
        <a:lstStyle/>
        <a:p>
          <a:endParaRPr lang="ru-RU"/>
        </a:p>
      </dgm:t>
    </dgm:pt>
    <dgm:pt modelId="{D18362AC-8EFB-4D48-9AE5-0AAA238DD37E}">
      <dgm:prSet custT="1"/>
      <dgm:spPr/>
      <dgm:t>
        <a:bodyPr/>
        <a:lstStyle/>
        <a:p>
          <a:r>
            <a:rPr lang="ru-RU" sz="1800" dirty="0" smtClean="0"/>
            <a:t>Сведения о содержании образования</a:t>
          </a:r>
          <a:endParaRPr lang="ru-RU" sz="1800" dirty="0"/>
        </a:p>
      </dgm:t>
    </dgm:pt>
    <dgm:pt modelId="{6C535912-6B83-42F0-B815-8E2C44ADE533}" type="parTrans" cxnId="{24D3DAF8-FD06-4B37-BF08-CDB3CC675D33}">
      <dgm:prSet/>
      <dgm:spPr/>
      <dgm:t>
        <a:bodyPr/>
        <a:lstStyle/>
        <a:p>
          <a:endParaRPr lang="ru-RU"/>
        </a:p>
      </dgm:t>
    </dgm:pt>
    <dgm:pt modelId="{9E6E4235-4084-46C1-859D-35C0E46984E5}" type="sibTrans" cxnId="{24D3DAF8-FD06-4B37-BF08-CDB3CC675D33}">
      <dgm:prSet/>
      <dgm:spPr/>
      <dgm:t>
        <a:bodyPr/>
        <a:lstStyle/>
        <a:p>
          <a:endParaRPr lang="ru-RU"/>
        </a:p>
      </dgm:t>
    </dgm:pt>
    <dgm:pt modelId="{A2DD5248-9265-4E1E-B139-5FEBF8CCC457}" type="pres">
      <dgm:prSet presAssocID="{292394A5-CD8B-4D1B-913D-D6837B25D86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6142834-789E-4F61-86CA-4CF49FC56F9D}" type="pres">
      <dgm:prSet presAssocID="{2B44DF12-BCFC-40AC-9036-DECB474E07F4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0C729E-977A-434C-BE6C-963A5797FB1D}" type="pres">
      <dgm:prSet presAssocID="{89FB2C05-B3A3-4E08-B059-1A45F831F5F8}" presName="sibTrans" presStyleCnt="0"/>
      <dgm:spPr/>
    </dgm:pt>
    <dgm:pt modelId="{8C0A5C2F-4EF2-4FDA-8B88-BF75D5CFDEE3}" type="pres">
      <dgm:prSet presAssocID="{B417F4D6-3946-41C7-A04B-B6C1B9AD6F43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055C82-0996-43B3-9730-E0ECAF753358}" type="pres">
      <dgm:prSet presAssocID="{8BCD2D9E-F18E-40AF-BFEB-F6F5D8148373}" presName="sibTrans" presStyleCnt="0"/>
      <dgm:spPr/>
    </dgm:pt>
    <dgm:pt modelId="{84595256-258F-42D5-AA12-460CA76AC2C0}" type="pres">
      <dgm:prSet presAssocID="{E1EF033E-A64E-48F3-B1AA-E4D04789B76E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F51D39-E1D7-4ECB-9C57-52F996092878}" type="pres">
      <dgm:prSet presAssocID="{BAB6516E-32DE-4E88-9C70-67B4BF9466C7}" presName="sibTrans" presStyleCnt="0"/>
      <dgm:spPr/>
    </dgm:pt>
    <dgm:pt modelId="{30D7612F-87E7-4BFD-A158-A936D95D4D5D}" type="pres">
      <dgm:prSet presAssocID="{D18362AC-8EFB-4D48-9AE5-0AAA238DD37E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F3DA7A-9058-49C1-82F1-18114DA3DEC0}" type="pres">
      <dgm:prSet presAssocID="{9E6E4235-4084-46C1-859D-35C0E46984E5}" presName="sibTrans" presStyleCnt="0"/>
      <dgm:spPr/>
    </dgm:pt>
    <dgm:pt modelId="{B796484A-8EC7-435F-8C0D-055FCBF28D7C}" type="pres">
      <dgm:prSet presAssocID="{AB517D63-6D4F-4279-95CB-1D4349B84B2E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C119C1-E612-41BE-BB93-4733390761CB}" type="pres">
      <dgm:prSet presAssocID="{9EE8D535-85ED-4599-8934-5ACAE379ED03}" presName="sibTrans" presStyleCnt="0"/>
      <dgm:spPr/>
    </dgm:pt>
    <dgm:pt modelId="{8F642A41-B1E9-431D-B857-E5C612B5CD93}" type="pres">
      <dgm:prSet presAssocID="{03B5112F-66B7-4845-B98A-CA6EE6495AB9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E704CD-E749-4D0D-950F-0D1E74B3B8DD}" type="pres">
      <dgm:prSet presAssocID="{8873AF9D-E1AF-4342-887C-2EFDFC9361EF}" presName="sibTrans" presStyleCnt="0"/>
      <dgm:spPr/>
    </dgm:pt>
    <dgm:pt modelId="{40F2C313-6CD2-4D34-A568-F71F4DC85FB1}" type="pres">
      <dgm:prSet presAssocID="{25D99B74-15EC-4FD5-A19B-0660C2B656E4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3939E1-D6CF-490B-8056-6FF3F951CC1C}" type="pres">
      <dgm:prSet presAssocID="{072C34C6-BBA0-4FD5-983E-682032F3AE09}" presName="sibTrans" presStyleCnt="0"/>
      <dgm:spPr/>
    </dgm:pt>
    <dgm:pt modelId="{B614DA69-E77D-4F79-B94C-13D7BEE62FA7}" type="pres">
      <dgm:prSet presAssocID="{8BBD4421-78D9-4B1D-8558-79FDB329737A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C774D2A-541A-4FE1-93DD-C0159602E97F}" type="presOf" srcId="{AB517D63-6D4F-4279-95CB-1D4349B84B2E}" destId="{B796484A-8EC7-435F-8C0D-055FCBF28D7C}" srcOrd="0" destOrd="0" presId="urn:microsoft.com/office/officeart/2005/8/layout/default#3"/>
    <dgm:cxn modelId="{498C84BE-EFB4-4D64-A066-C4DA9F794D3F}" type="presOf" srcId="{E1EF033E-A64E-48F3-B1AA-E4D04789B76E}" destId="{84595256-258F-42D5-AA12-460CA76AC2C0}" srcOrd="0" destOrd="0" presId="urn:microsoft.com/office/officeart/2005/8/layout/default#3"/>
    <dgm:cxn modelId="{A5393B4F-CC0C-4D89-A39D-0AB83FAF0FE1}" type="presOf" srcId="{D18362AC-8EFB-4D48-9AE5-0AAA238DD37E}" destId="{30D7612F-87E7-4BFD-A158-A936D95D4D5D}" srcOrd="0" destOrd="0" presId="urn:microsoft.com/office/officeart/2005/8/layout/default#3"/>
    <dgm:cxn modelId="{D4F8505A-99B1-4A3F-8367-B174225E257F}" srcId="{292394A5-CD8B-4D1B-913D-D6837B25D86D}" destId="{25D99B74-15EC-4FD5-A19B-0660C2B656E4}" srcOrd="6" destOrd="0" parTransId="{33BD5DB1-2FA7-4BCD-8BD8-377C8458B08A}" sibTransId="{072C34C6-BBA0-4FD5-983E-682032F3AE09}"/>
    <dgm:cxn modelId="{0FD2BCF0-5257-4A5D-9A86-F82A12676D9B}" srcId="{292394A5-CD8B-4D1B-913D-D6837B25D86D}" destId="{AB517D63-6D4F-4279-95CB-1D4349B84B2E}" srcOrd="4" destOrd="0" parTransId="{506774F6-03CF-4415-BD8C-216753A9A898}" sibTransId="{9EE8D535-85ED-4599-8934-5ACAE379ED03}"/>
    <dgm:cxn modelId="{6A1CC493-32DA-4073-AB53-1EAD1C09BB6F}" srcId="{292394A5-CD8B-4D1B-913D-D6837B25D86D}" destId="{E1EF033E-A64E-48F3-B1AA-E4D04789B76E}" srcOrd="2" destOrd="0" parTransId="{4CEE3D0E-0D80-4972-BC8B-7939D6408B96}" sibTransId="{BAB6516E-32DE-4E88-9C70-67B4BF9466C7}"/>
    <dgm:cxn modelId="{088DE8B3-E765-46D0-ABA1-D4BEDB518BC3}" srcId="{292394A5-CD8B-4D1B-913D-D6837B25D86D}" destId="{8BBD4421-78D9-4B1D-8558-79FDB329737A}" srcOrd="7" destOrd="0" parTransId="{AF31F188-8ECA-404D-819B-BEC0B14AABF5}" sibTransId="{CCB5C452-B284-45C1-B6FB-7C2EEB8EDD59}"/>
    <dgm:cxn modelId="{ADC87473-4D6D-4A06-8AC0-1D4F3435E376}" type="presOf" srcId="{292394A5-CD8B-4D1B-913D-D6837B25D86D}" destId="{A2DD5248-9265-4E1E-B139-5FEBF8CCC457}" srcOrd="0" destOrd="0" presId="urn:microsoft.com/office/officeart/2005/8/layout/default#3"/>
    <dgm:cxn modelId="{269EA634-5047-4D0C-8027-59F8AADEFB03}" srcId="{292394A5-CD8B-4D1B-913D-D6837B25D86D}" destId="{2B44DF12-BCFC-40AC-9036-DECB474E07F4}" srcOrd="0" destOrd="0" parTransId="{B358EBB9-62D8-4238-8125-2EED1011A52A}" sibTransId="{89FB2C05-B3A3-4E08-B059-1A45F831F5F8}"/>
    <dgm:cxn modelId="{E16F2FFD-863B-4CB9-99B9-DCBD968C1B4E}" srcId="{292394A5-CD8B-4D1B-913D-D6837B25D86D}" destId="{B417F4D6-3946-41C7-A04B-B6C1B9AD6F43}" srcOrd="1" destOrd="0" parTransId="{336CDD71-090D-47AB-B3B9-59ADB27CD328}" sibTransId="{8BCD2D9E-F18E-40AF-BFEB-F6F5D8148373}"/>
    <dgm:cxn modelId="{98B12402-DB78-4885-8AEA-2F7A43A683A8}" type="presOf" srcId="{03B5112F-66B7-4845-B98A-CA6EE6495AB9}" destId="{8F642A41-B1E9-431D-B857-E5C612B5CD93}" srcOrd="0" destOrd="0" presId="urn:microsoft.com/office/officeart/2005/8/layout/default#3"/>
    <dgm:cxn modelId="{83464863-B11A-4D71-92A9-CE03D94BD107}" type="presOf" srcId="{2B44DF12-BCFC-40AC-9036-DECB474E07F4}" destId="{C6142834-789E-4F61-86CA-4CF49FC56F9D}" srcOrd="0" destOrd="0" presId="urn:microsoft.com/office/officeart/2005/8/layout/default#3"/>
    <dgm:cxn modelId="{0D0D7CFD-BCC5-487B-ADD6-F72981FE8EC2}" type="presOf" srcId="{25D99B74-15EC-4FD5-A19B-0660C2B656E4}" destId="{40F2C313-6CD2-4D34-A568-F71F4DC85FB1}" srcOrd="0" destOrd="0" presId="urn:microsoft.com/office/officeart/2005/8/layout/default#3"/>
    <dgm:cxn modelId="{5683F180-568E-4579-9553-CFDDC24F68CA}" type="presOf" srcId="{B417F4D6-3946-41C7-A04B-B6C1B9AD6F43}" destId="{8C0A5C2F-4EF2-4FDA-8B88-BF75D5CFDEE3}" srcOrd="0" destOrd="0" presId="urn:microsoft.com/office/officeart/2005/8/layout/default#3"/>
    <dgm:cxn modelId="{7FF889D0-4863-45BC-97FC-71968DB4731F}" srcId="{292394A5-CD8B-4D1B-913D-D6837B25D86D}" destId="{03B5112F-66B7-4845-B98A-CA6EE6495AB9}" srcOrd="5" destOrd="0" parTransId="{76D2973C-963A-4C63-ACA1-0ACA2600AA9C}" sibTransId="{8873AF9D-E1AF-4342-887C-2EFDFC9361EF}"/>
    <dgm:cxn modelId="{96B670D0-906E-4CEF-9C19-F15C0426B7F2}" type="presOf" srcId="{8BBD4421-78D9-4B1D-8558-79FDB329737A}" destId="{B614DA69-E77D-4F79-B94C-13D7BEE62FA7}" srcOrd="0" destOrd="0" presId="urn:microsoft.com/office/officeart/2005/8/layout/default#3"/>
    <dgm:cxn modelId="{24D3DAF8-FD06-4B37-BF08-CDB3CC675D33}" srcId="{292394A5-CD8B-4D1B-913D-D6837B25D86D}" destId="{D18362AC-8EFB-4D48-9AE5-0AAA238DD37E}" srcOrd="3" destOrd="0" parTransId="{6C535912-6B83-42F0-B815-8E2C44ADE533}" sibTransId="{9E6E4235-4084-46C1-859D-35C0E46984E5}"/>
    <dgm:cxn modelId="{3D0341F7-7131-4C36-8C83-5EBC41DDB495}" type="presParOf" srcId="{A2DD5248-9265-4E1E-B139-5FEBF8CCC457}" destId="{C6142834-789E-4F61-86CA-4CF49FC56F9D}" srcOrd="0" destOrd="0" presId="urn:microsoft.com/office/officeart/2005/8/layout/default#3"/>
    <dgm:cxn modelId="{31D7E2C9-6786-4B9E-8BF7-11C7AA5EFC14}" type="presParOf" srcId="{A2DD5248-9265-4E1E-B139-5FEBF8CCC457}" destId="{B30C729E-977A-434C-BE6C-963A5797FB1D}" srcOrd="1" destOrd="0" presId="urn:microsoft.com/office/officeart/2005/8/layout/default#3"/>
    <dgm:cxn modelId="{F75A1202-B121-45B9-8887-2DC305C69D0E}" type="presParOf" srcId="{A2DD5248-9265-4E1E-B139-5FEBF8CCC457}" destId="{8C0A5C2F-4EF2-4FDA-8B88-BF75D5CFDEE3}" srcOrd="2" destOrd="0" presId="urn:microsoft.com/office/officeart/2005/8/layout/default#3"/>
    <dgm:cxn modelId="{56206DBE-E4FF-4866-8656-618982689592}" type="presParOf" srcId="{A2DD5248-9265-4E1E-B139-5FEBF8CCC457}" destId="{8C055C82-0996-43B3-9730-E0ECAF753358}" srcOrd="3" destOrd="0" presId="urn:microsoft.com/office/officeart/2005/8/layout/default#3"/>
    <dgm:cxn modelId="{1616D66A-B291-490D-BC4C-4DABD58316DA}" type="presParOf" srcId="{A2DD5248-9265-4E1E-B139-5FEBF8CCC457}" destId="{84595256-258F-42D5-AA12-460CA76AC2C0}" srcOrd="4" destOrd="0" presId="urn:microsoft.com/office/officeart/2005/8/layout/default#3"/>
    <dgm:cxn modelId="{6562F20B-B8B3-4713-992F-CA92FC9CD952}" type="presParOf" srcId="{A2DD5248-9265-4E1E-B139-5FEBF8CCC457}" destId="{D6F51D39-E1D7-4ECB-9C57-52F996092878}" srcOrd="5" destOrd="0" presId="urn:microsoft.com/office/officeart/2005/8/layout/default#3"/>
    <dgm:cxn modelId="{AFA3C2C7-A736-44A8-A1E0-B9AE09D864A9}" type="presParOf" srcId="{A2DD5248-9265-4E1E-B139-5FEBF8CCC457}" destId="{30D7612F-87E7-4BFD-A158-A936D95D4D5D}" srcOrd="6" destOrd="0" presId="urn:microsoft.com/office/officeart/2005/8/layout/default#3"/>
    <dgm:cxn modelId="{BEE1DC7E-4D3D-4847-80C7-84FD67B8D9A2}" type="presParOf" srcId="{A2DD5248-9265-4E1E-B139-5FEBF8CCC457}" destId="{5CF3DA7A-9058-49C1-82F1-18114DA3DEC0}" srcOrd="7" destOrd="0" presId="urn:microsoft.com/office/officeart/2005/8/layout/default#3"/>
    <dgm:cxn modelId="{F36FBCEB-87A6-4B9A-AB04-3D4B35D114EE}" type="presParOf" srcId="{A2DD5248-9265-4E1E-B139-5FEBF8CCC457}" destId="{B796484A-8EC7-435F-8C0D-055FCBF28D7C}" srcOrd="8" destOrd="0" presId="urn:microsoft.com/office/officeart/2005/8/layout/default#3"/>
    <dgm:cxn modelId="{4E636AD8-20E6-41C2-8527-60353A7195D9}" type="presParOf" srcId="{A2DD5248-9265-4E1E-B139-5FEBF8CCC457}" destId="{41C119C1-E612-41BE-BB93-4733390761CB}" srcOrd="9" destOrd="0" presId="urn:microsoft.com/office/officeart/2005/8/layout/default#3"/>
    <dgm:cxn modelId="{E319316E-7A1E-4906-B256-C74FD0E6E466}" type="presParOf" srcId="{A2DD5248-9265-4E1E-B139-5FEBF8CCC457}" destId="{8F642A41-B1E9-431D-B857-E5C612B5CD93}" srcOrd="10" destOrd="0" presId="urn:microsoft.com/office/officeart/2005/8/layout/default#3"/>
    <dgm:cxn modelId="{F92E245B-FC1B-472D-AF50-900685F81F04}" type="presParOf" srcId="{A2DD5248-9265-4E1E-B139-5FEBF8CCC457}" destId="{45E704CD-E749-4D0D-950F-0D1E74B3B8DD}" srcOrd="11" destOrd="0" presId="urn:microsoft.com/office/officeart/2005/8/layout/default#3"/>
    <dgm:cxn modelId="{34225AC1-1EA2-4327-95FA-0CDAF4F3F33B}" type="presParOf" srcId="{A2DD5248-9265-4E1E-B139-5FEBF8CCC457}" destId="{40F2C313-6CD2-4D34-A568-F71F4DC85FB1}" srcOrd="12" destOrd="0" presId="urn:microsoft.com/office/officeart/2005/8/layout/default#3"/>
    <dgm:cxn modelId="{6B1A7F9B-E92B-494F-A3F5-A47DCCA67B6B}" type="presParOf" srcId="{A2DD5248-9265-4E1E-B139-5FEBF8CCC457}" destId="{003939E1-D6CF-490B-8056-6FF3F951CC1C}" srcOrd="13" destOrd="0" presId="urn:microsoft.com/office/officeart/2005/8/layout/default#3"/>
    <dgm:cxn modelId="{D64FA403-F7F3-48EF-AA4F-C216B87A46E7}" type="presParOf" srcId="{A2DD5248-9265-4E1E-B139-5FEBF8CCC457}" destId="{B614DA69-E77D-4F79-B94C-13D7BEE62FA7}" srcOrd="14" destOrd="0" presId="urn:microsoft.com/office/officeart/2005/8/layout/default#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4E552CD7-293B-4218-8CCC-EA8C28374E5D}" type="doc">
      <dgm:prSet loTypeId="urn:microsoft.com/office/officeart/2005/8/layout/list1" loCatId="list" qsTypeId="urn:microsoft.com/office/officeart/2005/8/quickstyle/3d3" qsCatId="3D" csTypeId="urn:microsoft.com/office/officeart/2005/8/colors/accent4_5" csCatId="accent4" phldr="1"/>
      <dgm:spPr/>
      <dgm:t>
        <a:bodyPr/>
        <a:lstStyle/>
        <a:p>
          <a:endParaRPr lang="ru-RU"/>
        </a:p>
      </dgm:t>
    </dgm:pt>
    <dgm:pt modelId="{27C37FC2-13AC-4A44-9D10-6CDA1F84A37F}">
      <dgm:prSet phldrT="[Текст]" custT="1"/>
      <dgm:spPr/>
      <dgm:t>
        <a:bodyPr/>
        <a:lstStyle/>
        <a:p>
          <a:r>
            <a:rPr lang="ru-RU" sz="1800" dirty="0" smtClean="0"/>
            <a:t>Применение стандартов (количественных методов, наборов критериев, контрольных перечней) не повлияют существенным образом на КВО ( и не сделают контроль КВО более эффективным)</a:t>
          </a:r>
          <a:endParaRPr lang="ru-RU" sz="1800" dirty="0"/>
        </a:p>
      </dgm:t>
    </dgm:pt>
    <dgm:pt modelId="{EBF08D85-E5FF-4ED4-9381-2CF35D586FFD}" type="parTrans" cxnId="{C94AF781-F692-44BA-90E7-6203D2E8B4F5}">
      <dgm:prSet/>
      <dgm:spPr/>
      <dgm:t>
        <a:bodyPr/>
        <a:lstStyle/>
        <a:p>
          <a:endParaRPr lang="ru-RU"/>
        </a:p>
      </dgm:t>
    </dgm:pt>
    <dgm:pt modelId="{3D488879-B054-435A-BC48-E785DE83238F}" type="sibTrans" cxnId="{C94AF781-F692-44BA-90E7-6203D2E8B4F5}">
      <dgm:prSet/>
      <dgm:spPr/>
      <dgm:t>
        <a:bodyPr/>
        <a:lstStyle/>
        <a:p>
          <a:endParaRPr lang="ru-RU"/>
        </a:p>
      </dgm:t>
    </dgm:pt>
    <dgm:pt modelId="{0D500808-56D3-4091-9F32-4E20F39E3DD1}">
      <dgm:prSet phldrT="[Текст]" custT="1"/>
      <dgm:spPr/>
      <dgm:t>
        <a:bodyPr/>
        <a:lstStyle/>
        <a:p>
          <a:r>
            <a:rPr lang="ru-RU" sz="1800" dirty="0" smtClean="0"/>
            <a:t>Автономия вуза – главная предпосылка его реагирования на изменения. Каждый вуз решение о стандартах принимает самостоятельно на основе своих целей и миссии</a:t>
          </a:r>
          <a:endParaRPr lang="ru-RU" sz="1800" dirty="0"/>
        </a:p>
      </dgm:t>
    </dgm:pt>
    <dgm:pt modelId="{FB0B06D3-36BD-4701-AF29-08E5EC170A61}" type="parTrans" cxnId="{5D2D17DD-3401-4169-9B3B-B0848493D85A}">
      <dgm:prSet/>
      <dgm:spPr/>
      <dgm:t>
        <a:bodyPr/>
        <a:lstStyle/>
        <a:p>
          <a:endParaRPr lang="ru-RU"/>
        </a:p>
      </dgm:t>
    </dgm:pt>
    <dgm:pt modelId="{FBEA8DB9-061B-4276-8CE3-44D176370676}" type="sibTrans" cxnId="{5D2D17DD-3401-4169-9B3B-B0848493D85A}">
      <dgm:prSet/>
      <dgm:spPr/>
      <dgm:t>
        <a:bodyPr/>
        <a:lstStyle/>
        <a:p>
          <a:endParaRPr lang="ru-RU"/>
        </a:p>
      </dgm:t>
    </dgm:pt>
    <dgm:pt modelId="{19BD5D43-2DBC-4D09-9751-141B0F761781}" type="pres">
      <dgm:prSet presAssocID="{4E552CD7-293B-4218-8CCC-EA8C28374E5D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8A35D61-EF84-432D-9444-2A0F22DE9889}" type="pres">
      <dgm:prSet presAssocID="{27C37FC2-13AC-4A44-9D10-6CDA1F84A37F}" presName="parentLin" presStyleCnt="0"/>
      <dgm:spPr/>
    </dgm:pt>
    <dgm:pt modelId="{2C87080D-7D1F-4498-8438-C5133C7E099B}" type="pres">
      <dgm:prSet presAssocID="{27C37FC2-13AC-4A44-9D10-6CDA1F84A37F}" presName="parentLeftMargin" presStyleLbl="node1" presStyleIdx="0" presStyleCnt="2"/>
      <dgm:spPr/>
      <dgm:t>
        <a:bodyPr/>
        <a:lstStyle/>
        <a:p>
          <a:endParaRPr lang="ru-RU"/>
        </a:p>
      </dgm:t>
    </dgm:pt>
    <dgm:pt modelId="{05090770-002F-4399-8454-DE97A0493F44}" type="pres">
      <dgm:prSet presAssocID="{27C37FC2-13AC-4A44-9D10-6CDA1F84A37F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F080D7-89DB-4848-8C88-7CC0EC6DA57A}" type="pres">
      <dgm:prSet presAssocID="{27C37FC2-13AC-4A44-9D10-6CDA1F84A37F}" presName="negativeSpace" presStyleCnt="0"/>
      <dgm:spPr/>
    </dgm:pt>
    <dgm:pt modelId="{83B3EC71-1A89-42E5-AECC-0A34084CB22D}" type="pres">
      <dgm:prSet presAssocID="{27C37FC2-13AC-4A44-9D10-6CDA1F84A37F}" presName="childText" presStyleLbl="conFgAcc1" presStyleIdx="0" presStyleCnt="2">
        <dgm:presLayoutVars>
          <dgm:bulletEnabled val="1"/>
        </dgm:presLayoutVars>
      </dgm:prSet>
      <dgm:spPr/>
    </dgm:pt>
    <dgm:pt modelId="{7D3F55E5-A48E-4A44-834D-552FB944F2A8}" type="pres">
      <dgm:prSet presAssocID="{3D488879-B054-435A-BC48-E785DE83238F}" presName="spaceBetweenRectangles" presStyleCnt="0"/>
      <dgm:spPr/>
    </dgm:pt>
    <dgm:pt modelId="{436F2D37-D23D-4FD1-871E-102384C06D58}" type="pres">
      <dgm:prSet presAssocID="{0D500808-56D3-4091-9F32-4E20F39E3DD1}" presName="parentLin" presStyleCnt="0"/>
      <dgm:spPr/>
    </dgm:pt>
    <dgm:pt modelId="{60E8A523-AD98-4812-A9B5-B910C589B018}" type="pres">
      <dgm:prSet presAssocID="{0D500808-56D3-4091-9F32-4E20F39E3DD1}" presName="parentLeftMargin" presStyleLbl="node1" presStyleIdx="0" presStyleCnt="2"/>
      <dgm:spPr/>
      <dgm:t>
        <a:bodyPr/>
        <a:lstStyle/>
        <a:p>
          <a:endParaRPr lang="ru-RU"/>
        </a:p>
      </dgm:t>
    </dgm:pt>
    <dgm:pt modelId="{7B8562A8-FD67-4EA5-A6CC-0DB3E6DA70D0}" type="pres">
      <dgm:prSet presAssocID="{0D500808-56D3-4091-9F32-4E20F39E3DD1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761944-9FD9-4A35-B3D8-504417B20277}" type="pres">
      <dgm:prSet presAssocID="{0D500808-56D3-4091-9F32-4E20F39E3DD1}" presName="negativeSpace" presStyleCnt="0"/>
      <dgm:spPr/>
    </dgm:pt>
    <dgm:pt modelId="{F637FD34-3955-4158-A8EE-7F5E5F277AA2}" type="pres">
      <dgm:prSet presAssocID="{0D500808-56D3-4091-9F32-4E20F39E3DD1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C94AF781-F692-44BA-90E7-6203D2E8B4F5}" srcId="{4E552CD7-293B-4218-8CCC-EA8C28374E5D}" destId="{27C37FC2-13AC-4A44-9D10-6CDA1F84A37F}" srcOrd="0" destOrd="0" parTransId="{EBF08D85-E5FF-4ED4-9381-2CF35D586FFD}" sibTransId="{3D488879-B054-435A-BC48-E785DE83238F}"/>
    <dgm:cxn modelId="{8819E6F7-A262-4DDF-91C6-B2568ECC4F10}" type="presOf" srcId="{4E552CD7-293B-4218-8CCC-EA8C28374E5D}" destId="{19BD5D43-2DBC-4D09-9751-141B0F761781}" srcOrd="0" destOrd="0" presId="urn:microsoft.com/office/officeart/2005/8/layout/list1"/>
    <dgm:cxn modelId="{0B517F44-177E-4BC9-BD10-BB3B56538ED9}" type="presOf" srcId="{0D500808-56D3-4091-9F32-4E20F39E3DD1}" destId="{60E8A523-AD98-4812-A9B5-B910C589B018}" srcOrd="0" destOrd="0" presId="urn:microsoft.com/office/officeart/2005/8/layout/list1"/>
    <dgm:cxn modelId="{23C584AB-8C46-45C9-A183-6CEFC3DA7A9F}" type="presOf" srcId="{0D500808-56D3-4091-9F32-4E20F39E3DD1}" destId="{7B8562A8-FD67-4EA5-A6CC-0DB3E6DA70D0}" srcOrd="1" destOrd="0" presId="urn:microsoft.com/office/officeart/2005/8/layout/list1"/>
    <dgm:cxn modelId="{6724BDC0-27AF-4E09-A750-8D1451478F36}" type="presOf" srcId="{27C37FC2-13AC-4A44-9D10-6CDA1F84A37F}" destId="{05090770-002F-4399-8454-DE97A0493F44}" srcOrd="1" destOrd="0" presId="urn:microsoft.com/office/officeart/2005/8/layout/list1"/>
    <dgm:cxn modelId="{6745BD68-FCC1-46DE-9BBC-7876027CDB03}" type="presOf" srcId="{27C37FC2-13AC-4A44-9D10-6CDA1F84A37F}" destId="{2C87080D-7D1F-4498-8438-C5133C7E099B}" srcOrd="0" destOrd="0" presId="urn:microsoft.com/office/officeart/2005/8/layout/list1"/>
    <dgm:cxn modelId="{5D2D17DD-3401-4169-9B3B-B0848493D85A}" srcId="{4E552CD7-293B-4218-8CCC-EA8C28374E5D}" destId="{0D500808-56D3-4091-9F32-4E20F39E3DD1}" srcOrd="1" destOrd="0" parTransId="{FB0B06D3-36BD-4701-AF29-08E5EC170A61}" sibTransId="{FBEA8DB9-061B-4276-8CE3-44D176370676}"/>
    <dgm:cxn modelId="{7115547F-8A86-491E-B5F2-B4F45C3EC264}" type="presParOf" srcId="{19BD5D43-2DBC-4D09-9751-141B0F761781}" destId="{F8A35D61-EF84-432D-9444-2A0F22DE9889}" srcOrd="0" destOrd="0" presId="urn:microsoft.com/office/officeart/2005/8/layout/list1"/>
    <dgm:cxn modelId="{45094A9E-07D0-40BB-983C-3390538CEA8C}" type="presParOf" srcId="{F8A35D61-EF84-432D-9444-2A0F22DE9889}" destId="{2C87080D-7D1F-4498-8438-C5133C7E099B}" srcOrd="0" destOrd="0" presId="urn:microsoft.com/office/officeart/2005/8/layout/list1"/>
    <dgm:cxn modelId="{C7D566DA-22B0-4ED8-A487-C6F9A1F9460D}" type="presParOf" srcId="{F8A35D61-EF84-432D-9444-2A0F22DE9889}" destId="{05090770-002F-4399-8454-DE97A0493F44}" srcOrd="1" destOrd="0" presId="urn:microsoft.com/office/officeart/2005/8/layout/list1"/>
    <dgm:cxn modelId="{7145E3A5-F935-4124-8302-F3E287E8B23B}" type="presParOf" srcId="{19BD5D43-2DBC-4D09-9751-141B0F761781}" destId="{62F080D7-89DB-4848-8C88-7CC0EC6DA57A}" srcOrd="1" destOrd="0" presId="urn:microsoft.com/office/officeart/2005/8/layout/list1"/>
    <dgm:cxn modelId="{174B1352-9F01-4980-B1D9-8BF2D871D12D}" type="presParOf" srcId="{19BD5D43-2DBC-4D09-9751-141B0F761781}" destId="{83B3EC71-1A89-42E5-AECC-0A34084CB22D}" srcOrd="2" destOrd="0" presId="urn:microsoft.com/office/officeart/2005/8/layout/list1"/>
    <dgm:cxn modelId="{C434DBF8-9410-431D-9C2E-80B1BD3FC967}" type="presParOf" srcId="{19BD5D43-2DBC-4D09-9751-141B0F761781}" destId="{7D3F55E5-A48E-4A44-834D-552FB944F2A8}" srcOrd="3" destOrd="0" presId="urn:microsoft.com/office/officeart/2005/8/layout/list1"/>
    <dgm:cxn modelId="{A545427F-DEE0-4E08-ABED-24FCCD85FB06}" type="presParOf" srcId="{19BD5D43-2DBC-4D09-9751-141B0F761781}" destId="{436F2D37-D23D-4FD1-871E-102384C06D58}" srcOrd="4" destOrd="0" presId="urn:microsoft.com/office/officeart/2005/8/layout/list1"/>
    <dgm:cxn modelId="{97865A36-A99E-4F38-BE29-D8D1837097D2}" type="presParOf" srcId="{436F2D37-D23D-4FD1-871E-102384C06D58}" destId="{60E8A523-AD98-4812-A9B5-B910C589B018}" srcOrd="0" destOrd="0" presId="urn:microsoft.com/office/officeart/2005/8/layout/list1"/>
    <dgm:cxn modelId="{C2C55162-20B0-4BCD-B4C4-83FD36D7FC37}" type="presParOf" srcId="{436F2D37-D23D-4FD1-871E-102384C06D58}" destId="{7B8562A8-FD67-4EA5-A6CC-0DB3E6DA70D0}" srcOrd="1" destOrd="0" presId="urn:microsoft.com/office/officeart/2005/8/layout/list1"/>
    <dgm:cxn modelId="{16EECC14-F77A-4CD0-9146-8EFD817A78F6}" type="presParOf" srcId="{19BD5D43-2DBC-4D09-9751-141B0F761781}" destId="{27761944-9FD9-4A35-B3D8-504417B20277}" srcOrd="5" destOrd="0" presId="urn:microsoft.com/office/officeart/2005/8/layout/list1"/>
    <dgm:cxn modelId="{F90BF4FF-ACAA-4699-9709-9482568E727F}" type="presParOf" srcId="{19BD5D43-2DBC-4D09-9751-141B0F761781}" destId="{F637FD34-3955-4158-A8EE-7F5E5F277AA2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838829DE-9271-4256-9B4B-5A76FD30F85A}" type="doc">
      <dgm:prSet loTypeId="urn:microsoft.com/office/officeart/2005/8/layout/default#4" loCatId="list" qsTypeId="urn:microsoft.com/office/officeart/2005/8/quickstyle/3d3" qsCatId="3D" csTypeId="urn:microsoft.com/office/officeart/2005/8/colors/accent4_5" csCatId="accent4" phldr="1"/>
      <dgm:spPr/>
      <dgm:t>
        <a:bodyPr/>
        <a:lstStyle/>
        <a:p>
          <a:endParaRPr lang="ru-RU"/>
        </a:p>
      </dgm:t>
    </dgm:pt>
    <dgm:pt modelId="{A07EE486-38B2-4725-9EE3-761F77481E9B}">
      <dgm:prSet phldrT="[Текст]" custT="1"/>
      <dgm:spPr/>
      <dgm:t>
        <a:bodyPr/>
        <a:lstStyle/>
        <a:p>
          <a:r>
            <a:rPr lang="ru-RU" sz="2000" dirty="0" smtClean="0"/>
            <a:t>Развитие общих методологических инструментов (общих критериев и методов)</a:t>
          </a:r>
          <a:endParaRPr lang="ru-RU" sz="2000" dirty="0"/>
        </a:p>
      </dgm:t>
    </dgm:pt>
    <dgm:pt modelId="{84EB1358-3C7E-420A-B068-47D86B8A0D2A}" type="parTrans" cxnId="{D5EDB92D-5A31-47D5-80CF-AD8891EA60BB}">
      <dgm:prSet/>
      <dgm:spPr/>
      <dgm:t>
        <a:bodyPr/>
        <a:lstStyle/>
        <a:p>
          <a:endParaRPr lang="ru-RU"/>
        </a:p>
      </dgm:t>
    </dgm:pt>
    <dgm:pt modelId="{6142FF95-D64A-4F52-812D-2CB3D91EA081}" type="sibTrans" cxnId="{D5EDB92D-5A31-47D5-80CF-AD8891EA60BB}">
      <dgm:prSet/>
      <dgm:spPr/>
      <dgm:t>
        <a:bodyPr/>
        <a:lstStyle/>
        <a:p>
          <a:endParaRPr lang="ru-RU"/>
        </a:p>
      </dgm:t>
    </dgm:pt>
    <dgm:pt modelId="{243BA968-FCA4-480E-8D8F-A87BEE560B0A}">
      <dgm:prSet phldrT="[Текст]" custT="1"/>
      <dgm:spPr/>
      <dgm:t>
        <a:bodyPr/>
        <a:lstStyle/>
        <a:p>
          <a:r>
            <a:rPr lang="ru-RU" sz="2000" dirty="0" smtClean="0"/>
            <a:t>Выявление подходящих и эффективных</a:t>
          </a:r>
          <a:endParaRPr lang="ru-RU" sz="2000" dirty="0"/>
        </a:p>
      </dgm:t>
    </dgm:pt>
    <dgm:pt modelId="{D611F50E-1D2A-4DAB-948E-F130BEC27D84}" type="parTrans" cxnId="{6C78BAF7-0974-4C09-AA55-1F5CB98445BB}">
      <dgm:prSet/>
      <dgm:spPr/>
      <dgm:t>
        <a:bodyPr/>
        <a:lstStyle/>
        <a:p>
          <a:endParaRPr lang="ru-RU"/>
        </a:p>
      </dgm:t>
    </dgm:pt>
    <dgm:pt modelId="{6A140635-9E5B-4C62-BB40-4B2E8014B06F}" type="sibTrans" cxnId="{6C78BAF7-0974-4C09-AA55-1F5CB98445BB}">
      <dgm:prSet/>
      <dgm:spPr/>
      <dgm:t>
        <a:bodyPr/>
        <a:lstStyle/>
        <a:p>
          <a:endParaRPr lang="ru-RU"/>
        </a:p>
      </dgm:t>
    </dgm:pt>
    <dgm:pt modelId="{E37E8ED6-45B3-4C93-B7FC-A4B65F2F2BEB}">
      <dgm:prSet phldrT="[Текст]" custT="1"/>
      <dgm:spPr/>
      <dgm:t>
        <a:bodyPr/>
        <a:lstStyle/>
        <a:p>
          <a:r>
            <a:rPr lang="ru-RU" sz="2000" dirty="0" smtClean="0"/>
            <a:t>Создание сети агентств и органов оценивания с целью взаимного признания их решений</a:t>
          </a:r>
          <a:endParaRPr lang="ru-RU" sz="2000" dirty="0"/>
        </a:p>
      </dgm:t>
    </dgm:pt>
    <dgm:pt modelId="{A3515841-C435-4DBD-8325-7E46710B2768}" type="parTrans" cxnId="{91710737-D831-4E7D-B7DE-136F3F364F8A}">
      <dgm:prSet/>
      <dgm:spPr/>
      <dgm:t>
        <a:bodyPr/>
        <a:lstStyle/>
        <a:p>
          <a:endParaRPr lang="ru-RU"/>
        </a:p>
      </dgm:t>
    </dgm:pt>
    <dgm:pt modelId="{85286D23-760B-4248-8924-4C822743E6EE}" type="sibTrans" cxnId="{91710737-D831-4E7D-B7DE-136F3F364F8A}">
      <dgm:prSet/>
      <dgm:spPr/>
      <dgm:t>
        <a:bodyPr/>
        <a:lstStyle/>
        <a:p>
          <a:endParaRPr lang="ru-RU"/>
        </a:p>
      </dgm:t>
    </dgm:pt>
    <dgm:pt modelId="{4F8C376C-AC16-4C96-895F-BFDB8DC631E1}">
      <dgm:prSet phldrT="[Текст]" custT="1"/>
      <dgm:spPr/>
      <dgm:t>
        <a:bodyPr/>
        <a:lstStyle/>
        <a:p>
          <a:r>
            <a:rPr lang="ru-RU" sz="2000" dirty="0" smtClean="0"/>
            <a:t>Гармонизация как результат объединения традиций, а не сведения к общему образцу</a:t>
          </a:r>
          <a:endParaRPr lang="ru-RU" sz="2000" dirty="0"/>
        </a:p>
      </dgm:t>
    </dgm:pt>
    <dgm:pt modelId="{4E95926F-247F-4208-B279-5C68BA293BE9}" type="parTrans" cxnId="{5FB240B0-2C3E-402C-B152-947CCD86CA1E}">
      <dgm:prSet/>
      <dgm:spPr/>
      <dgm:t>
        <a:bodyPr/>
        <a:lstStyle/>
        <a:p>
          <a:endParaRPr lang="ru-RU"/>
        </a:p>
      </dgm:t>
    </dgm:pt>
    <dgm:pt modelId="{7BB43286-CEE8-421D-8CEF-21AE7487EFE5}" type="sibTrans" cxnId="{5FB240B0-2C3E-402C-B152-947CCD86CA1E}">
      <dgm:prSet/>
      <dgm:spPr/>
      <dgm:t>
        <a:bodyPr/>
        <a:lstStyle/>
        <a:p>
          <a:endParaRPr lang="ru-RU"/>
        </a:p>
      </dgm:t>
    </dgm:pt>
    <dgm:pt modelId="{F09BB26E-B83E-4D8C-A796-26DC6695159E}">
      <dgm:prSet phldrT="[Текст]" custT="1"/>
      <dgm:spPr/>
      <dgm:t>
        <a:bodyPr/>
        <a:lstStyle/>
        <a:p>
          <a:r>
            <a:rPr lang="ru-RU" sz="2000" dirty="0" smtClean="0"/>
            <a:t>Разработка глоссария терминов для оценки вуза с позиций общих, но гибких принципов и контрольных точек (общеевропейских)</a:t>
          </a:r>
          <a:endParaRPr lang="ru-RU" sz="2000" dirty="0"/>
        </a:p>
      </dgm:t>
    </dgm:pt>
    <dgm:pt modelId="{CE9941D0-ACEC-49E0-9226-DB3779EDA58B}" type="parTrans" cxnId="{C137547A-52EC-4A22-B3B6-258012B9BA6D}">
      <dgm:prSet/>
      <dgm:spPr/>
      <dgm:t>
        <a:bodyPr/>
        <a:lstStyle/>
        <a:p>
          <a:endParaRPr lang="ru-RU"/>
        </a:p>
      </dgm:t>
    </dgm:pt>
    <dgm:pt modelId="{6069FF2C-21D9-4642-A25C-D06C69CFCB78}" type="sibTrans" cxnId="{C137547A-52EC-4A22-B3B6-258012B9BA6D}">
      <dgm:prSet/>
      <dgm:spPr/>
      <dgm:t>
        <a:bodyPr/>
        <a:lstStyle/>
        <a:p>
          <a:endParaRPr lang="ru-RU"/>
        </a:p>
      </dgm:t>
    </dgm:pt>
    <dgm:pt modelId="{6069E263-D525-4BE0-8FE8-6C0985710F70}">
      <dgm:prSet custT="1"/>
      <dgm:spPr/>
      <dgm:t>
        <a:bodyPr/>
        <a:lstStyle/>
        <a:p>
          <a:r>
            <a:rPr lang="ru-RU" sz="2000" dirty="0" smtClean="0"/>
            <a:t>Введение общих критериев и методов на условиях взаимного доверия вузов и агентств, основанного на прозрачности процессов А</a:t>
          </a:r>
          <a:endParaRPr lang="ru-RU" sz="2000" dirty="0"/>
        </a:p>
      </dgm:t>
    </dgm:pt>
    <dgm:pt modelId="{CFEAEA88-2AF3-459E-836B-5097D9737AE0}" type="parTrans" cxnId="{1391BA5A-5083-4146-9FCE-BBD144201A00}">
      <dgm:prSet/>
      <dgm:spPr/>
      <dgm:t>
        <a:bodyPr/>
        <a:lstStyle/>
        <a:p>
          <a:endParaRPr lang="ru-RU"/>
        </a:p>
      </dgm:t>
    </dgm:pt>
    <dgm:pt modelId="{6CBEFF5C-8143-4130-914E-3E54EFAE51FB}" type="sibTrans" cxnId="{1391BA5A-5083-4146-9FCE-BBD144201A00}">
      <dgm:prSet/>
      <dgm:spPr/>
      <dgm:t>
        <a:bodyPr/>
        <a:lstStyle/>
        <a:p>
          <a:endParaRPr lang="ru-RU"/>
        </a:p>
      </dgm:t>
    </dgm:pt>
    <dgm:pt modelId="{4E6BBFA5-22E4-439D-A4BB-DD9B68DE105E}" type="pres">
      <dgm:prSet presAssocID="{838829DE-9271-4256-9B4B-5A76FD30F85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2D8F2C1-9CCE-4203-85AB-3BD118949383}" type="pres">
      <dgm:prSet presAssocID="{A07EE486-38B2-4725-9EE3-761F77481E9B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BB86A1-85EF-42ED-956B-167B323C6A78}" type="pres">
      <dgm:prSet presAssocID="{6142FF95-D64A-4F52-812D-2CB3D91EA081}" presName="sibTrans" presStyleCnt="0"/>
      <dgm:spPr/>
    </dgm:pt>
    <dgm:pt modelId="{D09AD27B-DA9C-4430-8005-851F164CAC40}" type="pres">
      <dgm:prSet presAssocID="{243BA968-FCA4-480E-8D8F-A87BEE560B0A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2D4552-B18F-4FA6-9BEF-30598CA5E3C9}" type="pres">
      <dgm:prSet presAssocID="{6A140635-9E5B-4C62-BB40-4B2E8014B06F}" presName="sibTrans" presStyleCnt="0"/>
      <dgm:spPr/>
    </dgm:pt>
    <dgm:pt modelId="{4D71A6A9-620B-44D4-9D1E-DF48E6CCF569}" type="pres">
      <dgm:prSet presAssocID="{E37E8ED6-45B3-4C93-B7FC-A4B65F2F2BEB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C7406C-C064-47C3-803C-40404E86F56C}" type="pres">
      <dgm:prSet presAssocID="{85286D23-760B-4248-8924-4C822743E6EE}" presName="sibTrans" presStyleCnt="0"/>
      <dgm:spPr/>
    </dgm:pt>
    <dgm:pt modelId="{9F0F52C3-4447-4FF8-857D-3F401D969BE9}" type="pres">
      <dgm:prSet presAssocID="{4F8C376C-AC16-4C96-895F-BFDB8DC631E1}" presName="node" presStyleLbl="node1" presStyleIdx="3" presStyleCnt="6" custScaleY="1333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48A1F9-B253-437B-BCDD-FC3823D3702C}" type="pres">
      <dgm:prSet presAssocID="{7BB43286-CEE8-421D-8CEF-21AE7487EFE5}" presName="sibTrans" presStyleCnt="0"/>
      <dgm:spPr/>
    </dgm:pt>
    <dgm:pt modelId="{8A8ED580-76DA-4054-8B0B-31D6F12637DC}" type="pres">
      <dgm:prSet presAssocID="{F09BB26E-B83E-4D8C-A796-26DC6695159E}" presName="node" presStyleLbl="node1" presStyleIdx="4" presStyleCnt="6" custScaleY="1333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F3F14D-CD12-4B02-B571-3C1D203C94DA}" type="pres">
      <dgm:prSet presAssocID="{6069FF2C-21D9-4642-A25C-D06C69CFCB78}" presName="sibTrans" presStyleCnt="0"/>
      <dgm:spPr/>
    </dgm:pt>
    <dgm:pt modelId="{5537EF90-F6FC-45B2-8879-919A2AC91B21}" type="pres">
      <dgm:prSet presAssocID="{6069E263-D525-4BE0-8FE8-6C0985710F70}" presName="node" presStyleLbl="node1" presStyleIdx="5" presStyleCnt="6" custScaleY="1333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FB240B0-2C3E-402C-B152-947CCD86CA1E}" srcId="{838829DE-9271-4256-9B4B-5A76FD30F85A}" destId="{4F8C376C-AC16-4C96-895F-BFDB8DC631E1}" srcOrd="3" destOrd="0" parTransId="{4E95926F-247F-4208-B279-5C68BA293BE9}" sibTransId="{7BB43286-CEE8-421D-8CEF-21AE7487EFE5}"/>
    <dgm:cxn modelId="{16E41627-749E-4396-81D0-9F877DD51099}" type="presOf" srcId="{F09BB26E-B83E-4D8C-A796-26DC6695159E}" destId="{8A8ED580-76DA-4054-8B0B-31D6F12637DC}" srcOrd="0" destOrd="0" presId="urn:microsoft.com/office/officeart/2005/8/layout/default#4"/>
    <dgm:cxn modelId="{C137547A-52EC-4A22-B3B6-258012B9BA6D}" srcId="{838829DE-9271-4256-9B4B-5A76FD30F85A}" destId="{F09BB26E-B83E-4D8C-A796-26DC6695159E}" srcOrd="4" destOrd="0" parTransId="{CE9941D0-ACEC-49E0-9226-DB3779EDA58B}" sibTransId="{6069FF2C-21D9-4642-A25C-D06C69CFCB78}"/>
    <dgm:cxn modelId="{6C78BAF7-0974-4C09-AA55-1F5CB98445BB}" srcId="{838829DE-9271-4256-9B4B-5A76FD30F85A}" destId="{243BA968-FCA4-480E-8D8F-A87BEE560B0A}" srcOrd="1" destOrd="0" parTransId="{D611F50E-1D2A-4DAB-948E-F130BEC27D84}" sibTransId="{6A140635-9E5B-4C62-BB40-4B2E8014B06F}"/>
    <dgm:cxn modelId="{BCA42D2A-A9E1-4C84-BF02-E7120804D2A6}" type="presOf" srcId="{A07EE486-38B2-4725-9EE3-761F77481E9B}" destId="{52D8F2C1-9CCE-4203-85AB-3BD118949383}" srcOrd="0" destOrd="0" presId="urn:microsoft.com/office/officeart/2005/8/layout/default#4"/>
    <dgm:cxn modelId="{7AF7F9EC-B25F-4B13-AC1A-136440B7DB4C}" type="presOf" srcId="{4F8C376C-AC16-4C96-895F-BFDB8DC631E1}" destId="{9F0F52C3-4447-4FF8-857D-3F401D969BE9}" srcOrd="0" destOrd="0" presId="urn:microsoft.com/office/officeart/2005/8/layout/default#4"/>
    <dgm:cxn modelId="{C8F794EA-11DD-4787-AC92-4D22039643E8}" type="presOf" srcId="{6069E263-D525-4BE0-8FE8-6C0985710F70}" destId="{5537EF90-F6FC-45B2-8879-919A2AC91B21}" srcOrd="0" destOrd="0" presId="urn:microsoft.com/office/officeart/2005/8/layout/default#4"/>
    <dgm:cxn modelId="{1391BA5A-5083-4146-9FCE-BBD144201A00}" srcId="{838829DE-9271-4256-9B4B-5A76FD30F85A}" destId="{6069E263-D525-4BE0-8FE8-6C0985710F70}" srcOrd="5" destOrd="0" parTransId="{CFEAEA88-2AF3-459E-836B-5097D9737AE0}" sibTransId="{6CBEFF5C-8143-4130-914E-3E54EFAE51FB}"/>
    <dgm:cxn modelId="{4272D786-DE1E-4D57-9A45-9B6B78693731}" type="presOf" srcId="{838829DE-9271-4256-9B4B-5A76FD30F85A}" destId="{4E6BBFA5-22E4-439D-A4BB-DD9B68DE105E}" srcOrd="0" destOrd="0" presId="urn:microsoft.com/office/officeart/2005/8/layout/default#4"/>
    <dgm:cxn modelId="{91710737-D831-4E7D-B7DE-136F3F364F8A}" srcId="{838829DE-9271-4256-9B4B-5A76FD30F85A}" destId="{E37E8ED6-45B3-4C93-B7FC-A4B65F2F2BEB}" srcOrd="2" destOrd="0" parTransId="{A3515841-C435-4DBD-8325-7E46710B2768}" sibTransId="{85286D23-760B-4248-8924-4C822743E6EE}"/>
    <dgm:cxn modelId="{3C685F95-4ADC-4BC6-A427-60823A3B1BF5}" type="presOf" srcId="{E37E8ED6-45B3-4C93-B7FC-A4B65F2F2BEB}" destId="{4D71A6A9-620B-44D4-9D1E-DF48E6CCF569}" srcOrd="0" destOrd="0" presId="urn:microsoft.com/office/officeart/2005/8/layout/default#4"/>
    <dgm:cxn modelId="{E36B9FBC-C748-4011-BD93-599B5251BA8F}" type="presOf" srcId="{243BA968-FCA4-480E-8D8F-A87BEE560B0A}" destId="{D09AD27B-DA9C-4430-8005-851F164CAC40}" srcOrd="0" destOrd="0" presId="urn:microsoft.com/office/officeart/2005/8/layout/default#4"/>
    <dgm:cxn modelId="{D5EDB92D-5A31-47D5-80CF-AD8891EA60BB}" srcId="{838829DE-9271-4256-9B4B-5A76FD30F85A}" destId="{A07EE486-38B2-4725-9EE3-761F77481E9B}" srcOrd="0" destOrd="0" parTransId="{84EB1358-3C7E-420A-B068-47D86B8A0D2A}" sibTransId="{6142FF95-D64A-4F52-812D-2CB3D91EA081}"/>
    <dgm:cxn modelId="{795D9C70-9557-444F-BE68-06D6255F0813}" type="presParOf" srcId="{4E6BBFA5-22E4-439D-A4BB-DD9B68DE105E}" destId="{52D8F2C1-9CCE-4203-85AB-3BD118949383}" srcOrd="0" destOrd="0" presId="urn:microsoft.com/office/officeart/2005/8/layout/default#4"/>
    <dgm:cxn modelId="{5BA6F601-FE5B-42BC-9D44-803F9DBBD528}" type="presParOf" srcId="{4E6BBFA5-22E4-439D-A4BB-DD9B68DE105E}" destId="{D6BB86A1-85EF-42ED-956B-167B323C6A78}" srcOrd="1" destOrd="0" presId="urn:microsoft.com/office/officeart/2005/8/layout/default#4"/>
    <dgm:cxn modelId="{A986CC4A-6BA6-43D5-97CE-54DCA866E48F}" type="presParOf" srcId="{4E6BBFA5-22E4-439D-A4BB-DD9B68DE105E}" destId="{D09AD27B-DA9C-4430-8005-851F164CAC40}" srcOrd="2" destOrd="0" presId="urn:microsoft.com/office/officeart/2005/8/layout/default#4"/>
    <dgm:cxn modelId="{CDAD9C5D-DD86-42F6-8C59-22CED23798B3}" type="presParOf" srcId="{4E6BBFA5-22E4-439D-A4BB-DD9B68DE105E}" destId="{B62D4552-B18F-4FA6-9BEF-30598CA5E3C9}" srcOrd="3" destOrd="0" presId="urn:microsoft.com/office/officeart/2005/8/layout/default#4"/>
    <dgm:cxn modelId="{DF7BD608-31E6-434C-94F6-4F2CAE93BFF5}" type="presParOf" srcId="{4E6BBFA5-22E4-439D-A4BB-DD9B68DE105E}" destId="{4D71A6A9-620B-44D4-9D1E-DF48E6CCF569}" srcOrd="4" destOrd="0" presId="urn:microsoft.com/office/officeart/2005/8/layout/default#4"/>
    <dgm:cxn modelId="{3512A14E-8D78-4748-9CD2-722FCE211886}" type="presParOf" srcId="{4E6BBFA5-22E4-439D-A4BB-DD9B68DE105E}" destId="{43C7406C-C064-47C3-803C-40404E86F56C}" srcOrd="5" destOrd="0" presId="urn:microsoft.com/office/officeart/2005/8/layout/default#4"/>
    <dgm:cxn modelId="{4D0802F0-F56E-4C51-95A0-B22CEB4687C5}" type="presParOf" srcId="{4E6BBFA5-22E4-439D-A4BB-DD9B68DE105E}" destId="{9F0F52C3-4447-4FF8-857D-3F401D969BE9}" srcOrd="6" destOrd="0" presId="urn:microsoft.com/office/officeart/2005/8/layout/default#4"/>
    <dgm:cxn modelId="{BF206FC8-2B3E-4B82-8AAD-9725BB9787B4}" type="presParOf" srcId="{4E6BBFA5-22E4-439D-A4BB-DD9B68DE105E}" destId="{8D48A1F9-B253-437B-BCDD-FC3823D3702C}" srcOrd="7" destOrd="0" presId="urn:microsoft.com/office/officeart/2005/8/layout/default#4"/>
    <dgm:cxn modelId="{59108137-6F28-43F5-9074-BBA2F65E7FE4}" type="presParOf" srcId="{4E6BBFA5-22E4-439D-A4BB-DD9B68DE105E}" destId="{8A8ED580-76DA-4054-8B0B-31D6F12637DC}" srcOrd="8" destOrd="0" presId="urn:microsoft.com/office/officeart/2005/8/layout/default#4"/>
    <dgm:cxn modelId="{7AF4850F-C217-42D5-9C82-98A4B4FDA108}" type="presParOf" srcId="{4E6BBFA5-22E4-439D-A4BB-DD9B68DE105E}" destId="{47F3F14D-CD12-4B02-B571-3C1D203C94DA}" srcOrd="9" destOrd="0" presId="urn:microsoft.com/office/officeart/2005/8/layout/default#4"/>
    <dgm:cxn modelId="{8EB479B5-E9E3-4696-82DA-3D16CD9192B7}" type="presParOf" srcId="{4E6BBFA5-22E4-439D-A4BB-DD9B68DE105E}" destId="{5537EF90-F6FC-45B2-8879-919A2AC91B21}" srcOrd="10" destOrd="0" presId="urn:microsoft.com/office/officeart/2005/8/layout/default#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C3C92E17-E020-4457-8C73-8F85E4FF58DF}" type="doc">
      <dgm:prSet loTypeId="urn:microsoft.com/office/officeart/2005/8/layout/lProcess3" loCatId="process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53D903DC-3D8C-4EAE-BE6D-48C15A73B758}">
      <dgm:prSet phldrT="[Текст]" custT="1"/>
      <dgm:spPr/>
      <dgm:t>
        <a:bodyPr/>
        <a:lstStyle/>
        <a:p>
          <a:r>
            <a:rPr lang="ru-RU" sz="2400" b="1" dirty="0" smtClean="0"/>
            <a:t>Стандарты:</a:t>
          </a:r>
          <a:endParaRPr lang="ru-RU" sz="2400" dirty="0"/>
        </a:p>
      </dgm:t>
    </dgm:pt>
    <dgm:pt modelId="{D2802A79-DB6E-4436-BFAC-4427B85B375D}" type="parTrans" cxnId="{F216A780-08B1-430F-A668-BEF596ADFEC4}">
      <dgm:prSet/>
      <dgm:spPr/>
      <dgm:t>
        <a:bodyPr/>
        <a:lstStyle/>
        <a:p>
          <a:endParaRPr lang="ru-RU"/>
        </a:p>
      </dgm:t>
    </dgm:pt>
    <dgm:pt modelId="{51C61C72-9B8D-48EF-BA7E-C51D7BBFFA92}" type="sibTrans" cxnId="{F216A780-08B1-430F-A668-BEF596ADFEC4}">
      <dgm:prSet/>
      <dgm:spPr/>
      <dgm:t>
        <a:bodyPr/>
        <a:lstStyle/>
        <a:p>
          <a:endParaRPr lang="ru-RU"/>
        </a:p>
      </dgm:t>
    </dgm:pt>
    <dgm:pt modelId="{F98F7D96-779C-460F-8416-EC51B79FF330}">
      <dgm:prSet phldrT="[Текст]" custT="1"/>
      <dgm:spPr/>
      <dgm:t>
        <a:bodyPr/>
        <a:lstStyle/>
        <a:p>
          <a:r>
            <a:rPr lang="ru-RU" sz="2000" dirty="0" smtClean="0"/>
            <a:t>принципы и ценности, которым необходимо следовать</a:t>
          </a:r>
          <a:endParaRPr lang="ru-RU" sz="2000" dirty="0"/>
        </a:p>
      </dgm:t>
    </dgm:pt>
    <dgm:pt modelId="{40816911-2973-4D73-BCD5-70454D79B1B3}" type="parTrans" cxnId="{6474814B-AEB7-4770-8C77-C85FA360C1CB}">
      <dgm:prSet/>
      <dgm:spPr/>
      <dgm:t>
        <a:bodyPr/>
        <a:lstStyle/>
        <a:p>
          <a:endParaRPr lang="ru-RU"/>
        </a:p>
      </dgm:t>
    </dgm:pt>
    <dgm:pt modelId="{3EB3E7C7-3BD4-4273-AA55-CD62BE8D38A8}" type="sibTrans" cxnId="{6474814B-AEB7-4770-8C77-C85FA360C1CB}">
      <dgm:prSet/>
      <dgm:spPr/>
      <dgm:t>
        <a:bodyPr/>
        <a:lstStyle/>
        <a:p>
          <a:endParaRPr lang="ru-RU"/>
        </a:p>
      </dgm:t>
    </dgm:pt>
    <dgm:pt modelId="{DF856178-6A9D-461D-87BE-7210D8D3C4C0}">
      <dgm:prSet phldrT="[Текст]" custT="1"/>
      <dgm:spPr/>
      <dgm:t>
        <a:bodyPr/>
        <a:lstStyle/>
        <a:p>
          <a:r>
            <a:rPr lang="ru-RU" sz="2400" b="1" dirty="0" smtClean="0"/>
            <a:t>Процедуры:</a:t>
          </a:r>
          <a:endParaRPr lang="ru-RU" sz="2400" dirty="0"/>
        </a:p>
      </dgm:t>
    </dgm:pt>
    <dgm:pt modelId="{735AE4D2-C3FE-448F-A9B0-28495006192E}" type="parTrans" cxnId="{2F196190-90B8-44EE-BA22-BE03386F9504}">
      <dgm:prSet/>
      <dgm:spPr/>
      <dgm:t>
        <a:bodyPr/>
        <a:lstStyle/>
        <a:p>
          <a:endParaRPr lang="ru-RU"/>
        </a:p>
      </dgm:t>
    </dgm:pt>
    <dgm:pt modelId="{5816ACD3-6ED9-41FD-AFA9-51C0F0013C0C}" type="sibTrans" cxnId="{2F196190-90B8-44EE-BA22-BE03386F9504}">
      <dgm:prSet/>
      <dgm:spPr/>
      <dgm:t>
        <a:bodyPr/>
        <a:lstStyle/>
        <a:p>
          <a:endParaRPr lang="ru-RU"/>
        </a:p>
      </dgm:t>
    </dgm:pt>
    <dgm:pt modelId="{58AF7D7A-71F3-4F6F-B7DA-03634A62CA22}">
      <dgm:prSet phldrT="[Текст]" custT="1"/>
      <dgm:spPr/>
      <dgm:t>
        <a:bodyPr/>
        <a:lstStyle/>
        <a:p>
          <a:r>
            <a:rPr lang="ru-RU" sz="2000" dirty="0" smtClean="0"/>
            <a:t>набор действий, используемых внешними органами </a:t>
          </a:r>
          <a:r>
            <a:rPr lang="ru-RU" sz="2000" smtClean="0"/>
            <a:t>обеспечения </a:t>
          </a:r>
          <a:r>
            <a:rPr lang="ru-RU" sz="2000" smtClean="0"/>
            <a:t>качества</a:t>
          </a:r>
          <a:endParaRPr lang="ru-RU" sz="2000" dirty="0"/>
        </a:p>
      </dgm:t>
    </dgm:pt>
    <dgm:pt modelId="{9867E470-8938-4504-86E4-BBE8742633F4}" type="parTrans" cxnId="{4BED99E7-325E-44B3-A360-E1DBF3322FDC}">
      <dgm:prSet/>
      <dgm:spPr/>
      <dgm:t>
        <a:bodyPr/>
        <a:lstStyle/>
        <a:p>
          <a:endParaRPr lang="ru-RU"/>
        </a:p>
      </dgm:t>
    </dgm:pt>
    <dgm:pt modelId="{96CFB23B-9079-4A5F-93B2-296DDA3806E2}" type="sibTrans" cxnId="{4BED99E7-325E-44B3-A360-E1DBF3322FDC}">
      <dgm:prSet/>
      <dgm:spPr/>
      <dgm:t>
        <a:bodyPr/>
        <a:lstStyle/>
        <a:p>
          <a:endParaRPr lang="ru-RU"/>
        </a:p>
      </dgm:t>
    </dgm:pt>
    <dgm:pt modelId="{A3D1D41D-910D-45DB-9B84-74FDD41780EB}">
      <dgm:prSet phldrT="[Текст]" custT="1"/>
      <dgm:spPr/>
      <dgm:t>
        <a:bodyPr/>
        <a:lstStyle/>
        <a:p>
          <a:r>
            <a:rPr lang="ru-RU" sz="2400" b="1" dirty="0" smtClean="0"/>
            <a:t>Установки:</a:t>
          </a:r>
          <a:endParaRPr lang="ru-RU" sz="2400" dirty="0"/>
        </a:p>
      </dgm:t>
    </dgm:pt>
    <dgm:pt modelId="{CE82BB11-D501-4D8B-A622-4356B2C29C54}" type="parTrans" cxnId="{7B165D1B-B7D8-4B05-B959-C06F19FF259B}">
      <dgm:prSet/>
      <dgm:spPr/>
      <dgm:t>
        <a:bodyPr/>
        <a:lstStyle/>
        <a:p>
          <a:endParaRPr lang="ru-RU"/>
        </a:p>
      </dgm:t>
    </dgm:pt>
    <dgm:pt modelId="{352E8EF1-1C72-4A59-A00A-9878C2EB63A8}" type="sibTrans" cxnId="{7B165D1B-B7D8-4B05-B959-C06F19FF259B}">
      <dgm:prSet/>
      <dgm:spPr/>
      <dgm:t>
        <a:bodyPr/>
        <a:lstStyle/>
        <a:p>
          <a:endParaRPr lang="ru-RU"/>
        </a:p>
      </dgm:t>
    </dgm:pt>
    <dgm:pt modelId="{6C1AD223-28F8-474E-9B7F-545A9E6B7C1F}">
      <dgm:prSet phldrT="[Текст]" custT="1"/>
      <dgm:spPr/>
      <dgm:t>
        <a:bodyPr/>
        <a:lstStyle/>
        <a:p>
          <a:r>
            <a:rPr lang="ru-RU" sz="2000" dirty="0" smtClean="0"/>
            <a:t>рекомендации, содержащие контрольные точки, которые позволяют устанавливать соответствие стандартам</a:t>
          </a:r>
          <a:endParaRPr lang="ru-RU" sz="2000" dirty="0"/>
        </a:p>
      </dgm:t>
    </dgm:pt>
    <dgm:pt modelId="{88EC900F-DA6B-45E3-BDF8-C302E325FC8F}" type="parTrans" cxnId="{E45EF68F-0C21-4BAA-92F2-D10238A72509}">
      <dgm:prSet/>
      <dgm:spPr/>
      <dgm:t>
        <a:bodyPr/>
        <a:lstStyle/>
        <a:p>
          <a:endParaRPr lang="ru-RU"/>
        </a:p>
      </dgm:t>
    </dgm:pt>
    <dgm:pt modelId="{0660DF20-2FDA-4D31-BE84-C0D0D531A288}" type="sibTrans" cxnId="{E45EF68F-0C21-4BAA-92F2-D10238A72509}">
      <dgm:prSet/>
      <dgm:spPr/>
      <dgm:t>
        <a:bodyPr/>
        <a:lstStyle/>
        <a:p>
          <a:endParaRPr lang="ru-RU"/>
        </a:p>
      </dgm:t>
    </dgm:pt>
    <dgm:pt modelId="{6FC4B138-5BE2-428B-9E1F-AAB81114C154}" type="pres">
      <dgm:prSet presAssocID="{C3C92E17-E020-4457-8C73-8F85E4FF58DF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BE98123-3414-44AB-9D89-D77C11C8CAAB}" type="pres">
      <dgm:prSet presAssocID="{53D903DC-3D8C-4EAE-BE6D-48C15A73B758}" presName="horFlow" presStyleCnt="0"/>
      <dgm:spPr/>
    </dgm:pt>
    <dgm:pt modelId="{9061324C-BEC4-4AAD-9382-6DA151D0AF50}" type="pres">
      <dgm:prSet presAssocID="{53D903DC-3D8C-4EAE-BE6D-48C15A73B758}" presName="bigChev" presStyleLbl="node1" presStyleIdx="0" presStyleCnt="3"/>
      <dgm:spPr/>
      <dgm:t>
        <a:bodyPr/>
        <a:lstStyle/>
        <a:p>
          <a:endParaRPr lang="ru-RU"/>
        </a:p>
      </dgm:t>
    </dgm:pt>
    <dgm:pt modelId="{56E05565-52E5-4772-A775-4ACA34F64B79}" type="pres">
      <dgm:prSet presAssocID="{40816911-2973-4D73-BCD5-70454D79B1B3}" presName="parTrans" presStyleCnt="0"/>
      <dgm:spPr/>
    </dgm:pt>
    <dgm:pt modelId="{027CE216-EE44-45F4-B8F5-66D7D48D5430}" type="pres">
      <dgm:prSet presAssocID="{F98F7D96-779C-460F-8416-EC51B79FF330}" presName="node" presStyleLbl="alignAccFollowNode1" presStyleIdx="0" presStyleCnt="3" custScaleX="2063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EEC852-E731-42ED-95E9-13949342EE27}" type="pres">
      <dgm:prSet presAssocID="{53D903DC-3D8C-4EAE-BE6D-48C15A73B758}" presName="vSp" presStyleCnt="0"/>
      <dgm:spPr/>
    </dgm:pt>
    <dgm:pt modelId="{B6A02B33-9434-4617-88CF-D37B35FEE7A3}" type="pres">
      <dgm:prSet presAssocID="{DF856178-6A9D-461D-87BE-7210D8D3C4C0}" presName="horFlow" presStyleCnt="0"/>
      <dgm:spPr/>
    </dgm:pt>
    <dgm:pt modelId="{A06C0E9A-1A9E-41C5-AF9B-F97AF210B8AA}" type="pres">
      <dgm:prSet presAssocID="{DF856178-6A9D-461D-87BE-7210D8D3C4C0}" presName="bigChev" presStyleLbl="node1" presStyleIdx="1" presStyleCnt="3"/>
      <dgm:spPr/>
      <dgm:t>
        <a:bodyPr/>
        <a:lstStyle/>
        <a:p>
          <a:endParaRPr lang="ru-RU"/>
        </a:p>
      </dgm:t>
    </dgm:pt>
    <dgm:pt modelId="{94F8780F-91D0-4722-97B8-C73B86D23BDC}" type="pres">
      <dgm:prSet presAssocID="{9867E470-8938-4504-86E4-BBE8742633F4}" presName="parTrans" presStyleCnt="0"/>
      <dgm:spPr/>
    </dgm:pt>
    <dgm:pt modelId="{A34A600F-AB12-4351-BC11-380A7E5E679D}" type="pres">
      <dgm:prSet presAssocID="{58AF7D7A-71F3-4F6F-B7DA-03634A62CA22}" presName="node" presStyleLbl="alignAccFollowNode1" presStyleIdx="1" presStyleCnt="3" custScaleX="2119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218C76-2570-4D5E-A2E4-6D91377BB14F}" type="pres">
      <dgm:prSet presAssocID="{DF856178-6A9D-461D-87BE-7210D8D3C4C0}" presName="vSp" presStyleCnt="0"/>
      <dgm:spPr/>
    </dgm:pt>
    <dgm:pt modelId="{95334580-9085-4127-8001-56BBF747733F}" type="pres">
      <dgm:prSet presAssocID="{A3D1D41D-910D-45DB-9B84-74FDD41780EB}" presName="horFlow" presStyleCnt="0"/>
      <dgm:spPr/>
    </dgm:pt>
    <dgm:pt modelId="{6DF3EE24-A6BD-49F1-8CEA-C9004394AEAB}" type="pres">
      <dgm:prSet presAssocID="{A3D1D41D-910D-45DB-9B84-74FDD41780EB}" presName="bigChev" presStyleLbl="node1" presStyleIdx="2" presStyleCnt="3"/>
      <dgm:spPr/>
      <dgm:t>
        <a:bodyPr/>
        <a:lstStyle/>
        <a:p>
          <a:endParaRPr lang="ru-RU"/>
        </a:p>
      </dgm:t>
    </dgm:pt>
    <dgm:pt modelId="{6F810A13-E225-4943-BAB5-04AF65A78FF5}" type="pres">
      <dgm:prSet presAssocID="{88EC900F-DA6B-45E3-BDF8-C302E325FC8F}" presName="parTrans" presStyleCnt="0"/>
      <dgm:spPr/>
    </dgm:pt>
    <dgm:pt modelId="{0720AD01-44A7-4DC5-B608-6F3B9626FF81}" type="pres">
      <dgm:prSet presAssocID="{6C1AD223-28F8-474E-9B7F-545A9E6B7C1F}" presName="node" presStyleLbl="alignAccFollowNode1" presStyleIdx="2" presStyleCnt="3" custScaleX="2132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1AB558A-7FAC-461D-AF2C-9DFAAC3D0029}" type="presOf" srcId="{58AF7D7A-71F3-4F6F-B7DA-03634A62CA22}" destId="{A34A600F-AB12-4351-BC11-380A7E5E679D}" srcOrd="0" destOrd="0" presId="urn:microsoft.com/office/officeart/2005/8/layout/lProcess3"/>
    <dgm:cxn modelId="{B5F1C670-4A2A-4BCB-8208-A3257F82607A}" type="presOf" srcId="{F98F7D96-779C-460F-8416-EC51B79FF330}" destId="{027CE216-EE44-45F4-B8F5-66D7D48D5430}" srcOrd="0" destOrd="0" presId="urn:microsoft.com/office/officeart/2005/8/layout/lProcess3"/>
    <dgm:cxn modelId="{BC90B32E-66EB-4487-9128-CE0D7329A315}" type="presOf" srcId="{53D903DC-3D8C-4EAE-BE6D-48C15A73B758}" destId="{9061324C-BEC4-4AAD-9382-6DA151D0AF50}" srcOrd="0" destOrd="0" presId="urn:microsoft.com/office/officeart/2005/8/layout/lProcess3"/>
    <dgm:cxn modelId="{E45EF68F-0C21-4BAA-92F2-D10238A72509}" srcId="{A3D1D41D-910D-45DB-9B84-74FDD41780EB}" destId="{6C1AD223-28F8-474E-9B7F-545A9E6B7C1F}" srcOrd="0" destOrd="0" parTransId="{88EC900F-DA6B-45E3-BDF8-C302E325FC8F}" sibTransId="{0660DF20-2FDA-4D31-BE84-C0D0D531A288}"/>
    <dgm:cxn modelId="{F216A780-08B1-430F-A668-BEF596ADFEC4}" srcId="{C3C92E17-E020-4457-8C73-8F85E4FF58DF}" destId="{53D903DC-3D8C-4EAE-BE6D-48C15A73B758}" srcOrd="0" destOrd="0" parTransId="{D2802A79-DB6E-4436-BFAC-4427B85B375D}" sibTransId="{51C61C72-9B8D-48EF-BA7E-C51D7BBFFA92}"/>
    <dgm:cxn modelId="{4BED99E7-325E-44B3-A360-E1DBF3322FDC}" srcId="{DF856178-6A9D-461D-87BE-7210D8D3C4C0}" destId="{58AF7D7A-71F3-4F6F-B7DA-03634A62CA22}" srcOrd="0" destOrd="0" parTransId="{9867E470-8938-4504-86E4-BBE8742633F4}" sibTransId="{96CFB23B-9079-4A5F-93B2-296DDA3806E2}"/>
    <dgm:cxn modelId="{89753870-1697-41B1-A20A-CA3D03961793}" type="presOf" srcId="{DF856178-6A9D-461D-87BE-7210D8D3C4C0}" destId="{A06C0E9A-1A9E-41C5-AF9B-F97AF210B8AA}" srcOrd="0" destOrd="0" presId="urn:microsoft.com/office/officeart/2005/8/layout/lProcess3"/>
    <dgm:cxn modelId="{2F196190-90B8-44EE-BA22-BE03386F9504}" srcId="{C3C92E17-E020-4457-8C73-8F85E4FF58DF}" destId="{DF856178-6A9D-461D-87BE-7210D8D3C4C0}" srcOrd="1" destOrd="0" parTransId="{735AE4D2-C3FE-448F-A9B0-28495006192E}" sibTransId="{5816ACD3-6ED9-41FD-AFA9-51C0F0013C0C}"/>
    <dgm:cxn modelId="{7B165D1B-B7D8-4B05-B959-C06F19FF259B}" srcId="{C3C92E17-E020-4457-8C73-8F85E4FF58DF}" destId="{A3D1D41D-910D-45DB-9B84-74FDD41780EB}" srcOrd="2" destOrd="0" parTransId="{CE82BB11-D501-4D8B-A622-4356B2C29C54}" sibTransId="{352E8EF1-1C72-4A59-A00A-9878C2EB63A8}"/>
    <dgm:cxn modelId="{62CB5A58-8446-4949-BE9B-6B65AA82073A}" type="presOf" srcId="{6C1AD223-28F8-474E-9B7F-545A9E6B7C1F}" destId="{0720AD01-44A7-4DC5-B608-6F3B9626FF81}" srcOrd="0" destOrd="0" presId="urn:microsoft.com/office/officeart/2005/8/layout/lProcess3"/>
    <dgm:cxn modelId="{CB6FCFA2-748F-4014-92DE-0523C849CEC7}" type="presOf" srcId="{A3D1D41D-910D-45DB-9B84-74FDD41780EB}" destId="{6DF3EE24-A6BD-49F1-8CEA-C9004394AEAB}" srcOrd="0" destOrd="0" presId="urn:microsoft.com/office/officeart/2005/8/layout/lProcess3"/>
    <dgm:cxn modelId="{BA6A92E6-AE2D-4A91-BC1E-409FD18A3A68}" type="presOf" srcId="{C3C92E17-E020-4457-8C73-8F85E4FF58DF}" destId="{6FC4B138-5BE2-428B-9E1F-AAB81114C154}" srcOrd="0" destOrd="0" presId="urn:microsoft.com/office/officeart/2005/8/layout/lProcess3"/>
    <dgm:cxn modelId="{6474814B-AEB7-4770-8C77-C85FA360C1CB}" srcId="{53D903DC-3D8C-4EAE-BE6D-48C15A73B758}" destId="{F98F7D96-779C-460F-8416-EC51B79FF330}" srcOrd="0" destOrd="0" parTransId="{40816911-2973-4D73-BCD5-70454D79B1B3}" sibTransId="{3EB3E7C7-3BD4-4273-AA55-CD62BE8D38A8}"/>
    <dgm:cxn modelId="{BF55FE80-9B75-451E-BA8D-2D69753D345A}" type="presParOf" srcId="{6FC4B138-5BE2-428B-9E1F-AAB81114C154}" destId="{6BE98123-3414-44AB-9D89-D77C11C8CAAB}" srcOrd="0" destOrd="0" presId="urn:microsoft.com/office/officeart/2005/8/layout/lProcess3"/>
    <dgm:cxn modelId="{28235152-0172-4278-B43A-2BFE887F8824}" type="presParOf" srcId="{6BE98123-3414-44AB-9D89-D77C11C8CAAB}" destId="{9061324C-BEC4-4AAD-9382-6DA151D0AF50}" srcOrd="0" destOrd="0" presId="urn:microsoft.com/office/officeart/2005/8/layout/lProcess3"/>
    <dgm:cxn modelId="{ABE6529B-D5F0-4876-974F-0900A0DF4DCE}" type="presParOf" srcId="{6BE98123-3414-44AB-9D89-D77C11C8CAAB}" destId="{56E05565-52E5-4772-A775-4ACA34F64B79}" srcOrd="1" destOrd="0" presId="urn:microsoft.com/office/officeart/2005/8/layout/lProcess3"/>
    <dgm:cxn modelId="{636D17DB-81E9-4010-B39E-950B321C7D7A}" type="presParOf" srcId="{6BE98123-3414-44AB-9D89-D77C11C8CAAB}" destId="{027CE216-EE44-45F4-B8F5-66D7D48D5430}" srcOrd="2" destOrd="0" presId="urn:microsoft.com/office/officeart/2005/8/layout/lProcess3"/>
    <dgm:cxn modelId="{7A361F6A-4C53-4661-830E-3B973F7E423D}" type="presParOf" srcId="{6FC4B138-5BE2-428B-9E1F-AAB81114C154}" destId="{36EEC852-E731-42ED-95E9-13949342EE27}" srcOrd="1" destOrd="0" presId="urn:microsoft.com/office/officeart/2005/8/layout/lProcess3"/>
    <dgm:cxn modelId="{63AE3DBF-FE97-4AB5-9062-19EBDEA513D1}" type="presParOf" srcId="{6FC4B138-5BE2-428B-9E1F-AAB81114C154}" destId="{B6A02B33-9434-4617-88CF-D37B35FEE7A3}" srcOrd="2" destOrd="0" presId="urn:microsoft.com/office/officeart/2005/8/layout/lProcess3"/>
    <dgm:cxn modelId="{6D6D0E30-C940-4915-B7CE-23BD49CB4FC5}" type="presParOf" srcId="{B6A02B33-9434-4617-88CF-D37B35FEE7A3}" destId="{A06C0E9A-1A9E-41C5-AF9B-F97AF210B8AA}" srcOrd="0" destOrd="0" presId="urn:microsoft.com/office/officeart/2005/8/layout/lProcess3"/>
    <dgm:cxn modelId="{B5CE69A0-5E04-4DDC-B8BC-9532E36E6CEA}" type="presParOf" srcId="{B6A02B33-9434-4617-88CF-D37B35FEE7A3}" destId="{94F8780F-91D0-4722-97B8-C73B86D23BDC}" srcOrd="1" destOrd="0" presId="urn:microsoft.com/office/officeart/2005/8/layout/lProcess3"/>
    <dgm:cxn modelId="{B7D27045-A096-4CE2-9338-45AE5A1B173D}" type="presParOf" srcId="{B6A02B33-9434-4617-88CF-D37B35FEE7A3}" destId="{A34A600F-AB12-4351-BC11-380A7E5E679D}" srcOrd="2" destOrd="0" presId="urn:microsoft.com/office/officeart/2005/8/layout/lProcess3"/>
    <dgm:cxn modelId="{4D3808D5-FEE9-47A5-95F6-A89561E44629}" type="presParOf" srcId="{6FC4B138-5BE2-428B-9E1F-AAB81114C154}" destId="{AD218C76-2570-4D5E-A2E4-6D91377BB14F}" srcOrd="3" destOrd="0" presId="urn:microsoft.com/office/officeart/2005/8/layout/lProcess3"/>
    <dgm:cxn modelId="{49BFD3C1-DBA0-4E4D-8577-1FA99D32085A}" type="presParOf" srcId="{6FC4B138-5BE2-428B-9E1F-AAB81114C154}" destId="{95334580-9085-4127-8001-56BBF747733F}" srcOrd="4" destOrd="0" presId="urn:microsoft.com/office/officeart/2005/8/layout/lProcess3"/>
    <dgm:cxn modelId="{4145179A-FF7E-40B6-9352-4B3D2DFF6EC6}" type="presParOf" srcId="{95334580-9085-4127-8001-56BBF747733F}" destId="{6DF3EE24-A6BD-49F1-8CEA-C9004394AEAB}" srcOrd="0" destOrd="0" presId="urn:microsoft.com/office/officeart/2005/8/layout/lProcess3"/>
    <dgm:cxn modelId="{01632169-C0EC-4C85-AAD1-ACFFA0F6E95E}" type="presParOf" srcId="{95334580-9085-4127-8001-56BBF747733F}" destId="{6F810A13-E225-4943-BAB5-04AF65A78FF5}" srcOrd="1" destOrd="0" presId="urn:microsoft.com/office/officeart/2005/8/layout/lProcess3"/>
    <dgm:cxn modelId="{7631A808-528F-42E8-A1D0-2189F22F770D}" type="presParOf" srcId="{95334580-9085-4127-8001-56BBF747733F}" destId="{0720AD01-44A7-4DC5-B608-6F3B9626FF81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089A0F95-4443-4677-9082-03511D3F2783}" type="doc">
      <dgm:prSet loTypeId="urn:microsoft.com/office/officeart/2005/8/layout/list1" loCatId="list" qsTypeId="urn:microsoft.com/office/officeart/2005/8/quickstyle/3d3" qsCatId="3D" csTypeId="urn:microsoft.com/office/officeart/2005/8/colors/accent4_5" csCatId="accent4" phldr="1"/>
      <dgm:spPr/>
      <dgm:t>
        <a:bodyPr/>
        <a:lstStyle/>
        <a:p>
          <a:endParaRPr lang="ru-RU"/>
        </a:p>
      </dgm:t>
    </dgm:pt>
    <dgm:pt modelId="{58D14E4A-DC78-4270-B4CE-88B12D97F739}">
      <dgm:prSet phldrT="[Текст]" custT="1"/>
      <dgm:spPr/>
      <dgm:t>
        <a:bodyPr/>
        <a:lstStyle/>
        <a:p>
          <a:r>
            <a:rPr lang="ru-RU" sz="1800" dirty="0" smtClean="0"/>
            <a:t>Реформирование преподавания</a:t>
          </a:r>
          <a:endParaRPr lang="ru-RU" sz="1800" dirty="0"/>
        </a:p>
      </dgm:t>
    </dgm:pt>
    <dgm:pt modelId="{48C9C048-473F-4CA1-B205-7A550C4F88CE}" type="parTrans" cxnId="{64713A26-D7E6-4CBB-B5EE-336FE8627AC8}">
      <dgm:prSet/>
      <dgm:spPr/>
      <dgm:t>
        <a:bodyPr/>
        <a:lstStyle/>
        <a:p>
          <a:endParaRPr lang="ru-RU"/>
        </a:p>
      </dgm:t>
    </dgm:pt>
    <dgm:pt modelId="{82CC2108-E407-488A-A5C5-C04ADFD50A1D}" type="sibTrans" cxnId="{64713A26-D7E6-4CBB-B5EE-336FE8627AC8}">
      <dgm:prSet/>
      <dgm:spPr/>
      <dgm:t>
        <a:bodyPr/>
        <a:lstStyle/>
        <a:p>
          <a:endParaRPr lang="ru-RU"/>
        </a:p>
      </dgm:t>
    </dgm:pt>
    <dgm:pt modelId="{FB119CB4-C2A4-45F3-A58C-5981843983D3}">
      <dgm:prSet phldrT="[Текст]" custT="1"/>
      <dgm:spPr/>
      <dgm:t>
        <a:bodyPr/>
        <a:lstStyle/>
        <a:p>
          <a:r>
            <a:rPr lang="ru-RU" sz="1800" dirty="0" smtClean="0"/>
            <a:t>Пересмотр исследовательской деятельности </a:t>
          </a:r>
          <a:endParaRPr lang="ru-RU" sz="1800" dirty="0"/>
        </a:p>
      </dgm:t>
    </dgm:pt>
    <dgm:pt modelId="{B06E7931-6C47-43EC-8478-B3ECB227E8C8}" type="parTrans" cxnId="{90D70FAA-5BF0-404B-81E0-80B0A58CBC32}">
      <dgm:prSet/>
      <dgm:spPr/>
      <dgm:t>
        <a:bodyPr/>
        <a:lstStyle/>
        <a:p>
          <a:endParaRPr lang="ru-RU"/>
        </a:p>
      </dgm:t>
    </dgm:pt>
    <dgm:pt modelId="{463AA912-03B2-445D-9D61-902FE3078433}" type="sibTrans" cxnId="{90D70FAA-5BF0-404B-81E0-80B0A58CBC32}">
      <dgm:prSet/>
      <dgm:spPr/>
      <dgm:t>
        <a:bodyPr/>
        <a:lstStyle/>
        <a:p>
          <a:endParaRPr lang="ru-RU"/>
        </a:p>
      </dgm:t>
    </dgm:pt>
    <dgm:pt modelId="{13D660C9-081B-4564-A065-87C2892ADF6B}">
      <dgm:prSet phldrT="[Текст]" custT="1"/>
      <dgm:spPr/>
      <dgm:t>
        <a:bodyPr/>
        <a:lstStyle/>
        <a:p>
          <a:r>
            <a:rPr lang="ru-RU" sz="1800" dirty="0" smtClean="0"/>
            <a:t>Усиление ее интеграции с преподаванием</a:t>
          </a:r>
          <a:endParaRPr lang="ru-RU" sz="1800" dirty="0"/>
        </a:p>
      </dgm:t>
    </dgm:pt>
    <dgm:pt modelId="{E1867F0A-D225-4049-85EE-8E0BC4BEF1B3}" type="parTrans" cxnId="{A40ADA59-4D44-460E-B391-E08A2CAC26DB}">
      <dgm:prSet/>
      <dgm:spPr/>
      <dgm:t>
        <a:bodyPr/>
        <a:lstStyle/>
        <a:p>
          <a:endParaRPr lang="ru-RU"/>
        </a:p>
      </dgm:t>
    </dgm:pt>
    <dgm:pt modelId="{7BAD9174-0CA0-429A-B403-416F40465499}" type="sibTrans" cxnId="{A40ADA59-4D44-460E-B391-E08A2CAC26DB}">
      <dgm:prSet/>
      <dgm:spPr/>
      <dgm:t>
        <a:bodyPr/>
        <a:lstStyle/>
        <a:p>
          <a:endParaRPr lang="ru-RU"/>
        </a:p>
      </dgm:t>
    </dgm:pt>
    <dgm:pt modelId="{3107B72C-D99A-4A7C-BF45-FF18659AB1C1}">
      <dgm:prSet custT="1"/>
      <dgm:spPr/>
      <dgm:t>
        <a:bodyPr/>
        <a:lstStyle/>
        <a:p>
          <a:r>
            <a:rPr lang="ru-RU" sz="1800" dirty="0" smtClean="0"/>
            <a:t>Совершенствование инфраструктуры вуза</a:t>
          </a:r>
          <a:endParaRPr lang="ru-RU" sz="1800" dirty="0"/>
        </a:p>
      </dgm:t>
    </dgm:pt>
    <dgm:pt modelId="{F9B217BB-B97E-46BA-9078-56DD5B482602}" type="parTrans" cxnId="{3BFC97FE-1A93-4D26-960C-E06912FCCAFA}">
      <dgm:prSet/>
      <dgm:spPr/>
      <dgm:t>
        <a:bodyPr/>
        <a:lstStyle/>
        <a:p>
          <a:endParaRPr lang="ru-RU"/>
        </a:p>
      </dgm:t>
    </dgm:pt>
    <dgm:pt modelId="{E5B20D1D-8F9A-45AA-B6F4-C47EA524B28A}" type="sibTrans" cxnId="{3BFC97FE-1A93-4D26-960C-E06912FCCAFA}">
      <dgm:prSet/>
      <dgm:spPr/>
      <dgm:t>
        <a:bodyPr/>
        <a:lstStyle/>
        <a:p>
          <a:endParaRPr lang="ru-RU"/>
        </a:p>
      </dgm:t>
    </dgm:pt>
    <dgm:pt modelId="{8325A67D-22F7-4323-9FE9-131E5B5C257D}">
      <dgm:prSet/>
      <dgm:spPr/>
      <dgm:t>
        <a:bodyPr/>
        <a:lstStyle/>
        <a:p>
          <a:r>
            <a:rPr lang="ru-RU" dirty="0" smtClean="0"/>
            <a:t>Введение Б—М—Д</a:t>
          </a:r>
          <a:endParaRPr lang="ru-RU" dirty="0"/>
        </a:p>
      </dgm:t>
    </dgm:pt>
    <dgm:pt modelId="{7A63E478-56EE-4C42-90FE-5A492834B494}" type="parTrans" cxnId="{DBF7093C-7219-4C93-8674-5EB89DA18DB3}">
      <dgm:prSet/>
      <dgm:spPr/>
      <dgm:t>
        <a:bodyPr/>
        <a:lstStyle/>
        <a:p>
          <a:endParaRPr lang="ru-RU"/>
        </a:p>
      </dgm:t>
    </dgm:pt>
    <dgm:pt modelId="{06AD07B1-0790-47F1-BCAC-E78B2320EED8}" type="sibTrans" cxnId="{DBF7093C-7219-4C93-8674-5EB89DA18DB3}">
      <dgm:prSet/>
      <dgm:spPr/>
      <dgm:t>
        <a:bodyPr/>
        <a:lstStyle/>
        <a:p>
          <a:endParaRPr lang="ru-RU"/>
        </a:p>
      </dgm:t>
    </dgm:pt>
    <dgm:pt modelId="{7CA2EF01-3D1B-4C25-A1D3-4CD2D4FF9E9E}">
      <dgm:prSet custT="1"/>
      <dgm:spPr/>
      <dgm:t>
        <a:bodyPr/>
        <a:lstStyle/>
        <a:p>
          <a:r>
            <a:rPr lang="ru-RU" sz="1800" dirty="0" smtClean="0"/>
            <a:t>Новые </a:t>
          </a:r>
          <a:r>
            <a:rPr lang="ru-RU" sz="1800" dirty="0" err="1" smtClean="0"/>
            <a:t>УПр</a:t>
          </a:r>
          <a:r>
            <a:rPr lang="ru-RU" sz="1800" dirty="0" smtClean="0"/>
            <a:t> </a:t>
          </a:r>
          <a:endParaRPr lang="ru-RU" sz="1800" dirty="0"/>
        </a:p>
      </dgm:t>
    </dgm:pt>
    <dgm:pt modelId="{2DDEFE08-7BF3-43C0-9E07-6F3890355361}" type="parTrans" cxnId="{D0D2B531-872F-42D4-8699-E7F6882B6AEC}">
      <dgm:prSet/>
      <dgm:spPr/>
      <dgm:t>
        <a:bodyPr/>
        <a:lstStyle/>
        <a:p>
          <a:endParaRPr lang="ru-RU"/>
        </a:p>
      </dgm:t>
    </dgm:pt>
    <dgm:pt modelId="{B2C6BA0F-A09A-46CC-84AE-596CF2BDC2C6}" type="sibTrans" cxnId="{D0D2B531-872F-42D4-8699-E7F6882B6AEC}">
      <dgm:prSet/>
      <dgm:spPr/>
      <dgm:t>
        <a:bodyPr/>
        <a:lstStyle/>
        <a:p>
          <a:endParaRPr lang="ru-RU"/>
        </a:p>
      </dgm:t>
    </dgm:pt>
    <dgm:pt modelId="{0AAE4C97-236C-4827-8630-DB8A5132AEE0}">
      <dgm:prSet custT="1"/>
      <dgm:spPr/>
      <dgm:t>
        <a:bodyPr/>
        <a:lstStyle/>
        <a:p>
          <a:r>
            <a:rPr lang="ru-RU" sz="1800" dirty="0" smtClean="0"/>
            <a:t>Сопровождение – консультирование</a:t>
          </a:r>
          <a:endParaRPr lang="ru-RU" sz="1800" dirty="0"/>
        </a:p>
      </dgm:t>
    </dgm:pt>
    <dgm:pt modelId="{51ECC6C2-4627-47DC-8A9F-697CCD205144}" type="sibTrans" cxnId="{9375E144-9340-4169-B375-E42ED3787DF6}">
      <dgm:prSet/>
      <dgm:spPr/>
      <dgm:t>
        <a:bodyPr/>
        <a:lstStyle/>
        <a:p>
          <a:endParaRPr lang="ru-RU"/>
        </a:p>
      </dgm:t>
    </dgm:pt>
    <dgm:pt modelId="{A888B7C5-8636-478D-92B7-69B91D185998}" type="parTrans" cxnId="{9375E144-9340-4169-B375-E42ED3787DF6}">
      <dgm:prSet/>
      <dgm:spPr/>
      <dgm:t>
        <a:bodyPr/>
        <a:lstStyle/>
        <a:p>
          <a:endParaRPr lang="ru-RU"/>
        </a:p>
      </dgm:t>
    </dgm:pt>
    <dgm:pt modelId="{9F11AAB9-C504-429B-858E-9639F0E0914A}">
      <dgm:prSet custT="1"/>
      <dgm:spPr/>
      <dgm:t>
        <a:bodyPr/>
        <a:lstStyle/>
        <a:p>
          <a:r>
            <a:rPr lang="ru-RU" sz="1800" dirty="0" smtClean="0"/>
            <a:t>Финансирование реформ – увеличение текущих расходов на </a:t>
          </a:r>
          <a:r>
            <a:rPr lang="ru-RU" sz="1800" dirty="0" err="1" smtClean="0"/>
            <a:t>реализаци</a:t>
          </a:r>
          <a:endParaRPr lang="ru-RU" sz="1800" dirty="0"/>
        </a:p>
      </dgm:t>
    </dgm:pt>
    <dgm:pt modelId="{D64FF17D-5A2A-4809-89E6-23F845922272}" type="sibTrans" cxnId="{6743A9DF-0B02-4A2F-9EA2-808E3DC2C550}">
      <dgm:prSet/>
      <dgm:spPr/>
      <dgm:t>
        <a:bodyPr/>
        <a:lstStyle/>
        <a:p>
          <a:endParaRPr lang="ru-RU"/>
        </a:p>
      </dgm:t>
    </dgm:pt>
    <dgm:pt modelId="{584F235E-7DBA-489E-8220-541C85FD28B0}" type="parTrans" cxnId="{6743A9DF-0B02-4A2F-9EA2-808E3DC2C550}">
      <dgm:prSet/>
      <dgm:spPr/>
      <dgm:t>
        <a:bodyPr/>
        <a:lstStyle/>
        <a:p>
          <a:endParaRPr lang="ru-RU"/>
        </a:p>
      </dgm:t>
    </dgm:pt>
    <dgm:pt modelId="{9280FD07-0EFF-44D9-B827-7E5ACEB0D5F1}" type="pres">
      <dgm:prSet presAssocID="{089A0F95-4443-4677-9082-03511D3F278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60A14EE-8B89-4AC3-98B5-FECF8DCDCBFF}" type="pres">
      <dgm:prSet presAssocID="{58D14E4A-DC78-4270-B4CE-88B12D97F739}" presName="parentLin" presStyleCnt="0"/>
      <dgm:spPr/>
    </dgm:pt>
    <dgm:pt modelId="{13CC1B22-EEE0-4B11-AF28-EEDD549762C4}" type="pres">
      <dgm:prSet presAssocID="{58D14E4A-DC78-4270-B4CE-88B12D97F739}" presName="parentLeftMargin" presStyleLbl="node1" presStyleIdx="0" presStyleCnt="8"/>
      <dgm:spPr/>
      <dgm:t>
        <a:bodyPr/>
        <a:lstStyle/>
        <a:p>
          <a:endParaRPr lang="ru-RU"/>
        </a:p>
      </dgm:t>
    </dgm:pt>
    <dgm:pt modelId="{B67C21BD-6B7E-4AAB-892E-990121D1B580}" type="pres">
      <dgm:prSet presAssocID="{58D14E4A-DC78-4270-B4CE-88B12D97F739}" presName="parentText" presStyleLbl="node1" presStyleIdx="0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103CFA-A7FE-463C-9544-4D1F60B273FB}" type="pres">
      <dgm:prSet presAssocID="{58D14E4A-DC78-4270-B4CE-88B12D97F739}" presName="negativeSpace" presStyleCnt="0"/>
      <dgm:spPr/>
    </dgm:pt>
    <dgm:pt modelId="{D6BB6C45-5E2B-4A60-B395-3E3415EFD04D}" type="pres">
      <dgm:prSet presAssocID="{58D14E4A-DC78-4270-B4CE-88B12D97F739}" presName="childText" presStyleLbl="conFgAcc1" presStyleIdx="0" presStyleCnt="8">
        <dgm:presLayoutVars>
          <dgm:bulletEnabled val="1"/>
        </dgm:presLayoutVars>
      </dgm:prSet>
      <dgm:spPr/>
    </dgm:pt>
    <dgm:pt modelId="{C4D8CDA9-E837-4A0A-B3B2-C7E001461386}" type="pres">
      <dgm:prSet presAssocID="{82CC2108-E407-488A-A5C5-C04ADFD50A1D}" presName="spaceBetweenRectangles" presStyleCnt="0"/>
      <dgm:spPr/>
    </dgm:pt>
    <dgm:pt modelId="{3D35B4D5-4C68-426E-B0D7-1A232D09CDF7}" type="pres">
      <dgm:prSet presAssocID="{0AAE4C97-236C-4827-8630-DB8A5132AEE0}" presName="parentLin" presStyleCnt="0"/>
      <dgm:spPr/>
    </dgm:pt>
    <dgm:pt modelId="{EBAC6C5E-F18F-4817-9B19-A8F6842818AA}" type="pres">
      <dgm:prSet presAssocID="{0AAE4C97-236C-4827-8630-DB8A5132AEE0}" presName="parentLeftMargin" presStyleLbl="node1" presStyleIdx="0" presStyleCnt="8"/>
      <dgm:spPr/>
      <dgm:t>
        <a:bodyPr/>
        <a:lstStyle/>
        <a:p>
          <a:endParaRPr lang="ru-RU"/>
        </a:p>
      </dgm:t>
    </dgm:pt>
    <dgm:pt modelId="{33578091-0970-4F81-8393-76C92B183311}" type="pres">
      <dgm:prSet presAssocID="{0AAE4C97-236C-4827-8630-DB8A5132AEE0}" presName="parentText" presStyleLbl="node1" presStyleIdx="1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BA0360-9530-47A7-9596-DB346C965D40}" type="pres">
      <dgm:prSet presAssocID="{0AAE4C97-236C-4827-8630-DB8A5132AEE0}" presName="negativeSpace" presStyleCnt="0"/>
      <dgm:spPr/>
    </dgm:pt>
    <dgm:pt modelId="{0677D206-1761-46A6-BA82-3751DCA474FA}" type="pres">
      <dgm:prSet presAssocID="{0AAE4C97-236C-4827-8630-DB8A5132AEE0}" presName="childText" presStyleLbl="conFgAcc1" presStyleIdx="1" presStyleCnt="8">
        <dgm:presLayoutVars>
          <dgm:bulletEnabled val="1"/>
        </dgm:presLayoutVars>
      </dgm:prSet>
      <dgm:spPr/>
    </dgm:pt>
    <dgm:pt modelId="{03AD2FE8-919B-4652-AA89-948694F6B661}" type="pres">
      <dgm:prSet presAssocID="{51ECC6C2-4627-47DC-8A9F-697CCD205144}" presName="spaceBetweenRectangles" presStyleCnt="0"/>
      <dgm:spPr/>
    </dgm:pt>
    <dgm:pt modelId="{CDBCFBA3-DE7D-4B0A-8164-035753CFA99D}" type="pres">
      <dgm:prSet presAssocID="{9F11AAB9-C504-429B-858E-9639F0E0914A}" presName="parentLin" presStyleCnt="0"/>
      <dgm:spPr/>
    </dgm:pt>
    <dgm:pt modelId="{7E589FB1-AFE7-478A-8303-211E190B5DE0}" type="pres">
      <dgm:prSet presAssocID="{9F11AAB9-C504-429B-858E-9639F0E0914A}" presName="parentLeftMargin" presStyleLbl="node1" presStyleIdx="1" presStyleCnt="8"/>
      <dgm:spPr/>
      <dgm:t>
        <a:bodyPr/>
        <a:lstStyle/>
        <a:p>
          <a:endParaRPr lang="ru-RU"/>
        </a:p>
      </dgm:t>
    </dgm:pt>
    <dgm:pt modelId="{607FC6AA-66E5-4BF5-B009-E456E251D4C1}" type="pres">
      <dgm:prSet presAssocID="{9F11AAB9-C504-429B-858E-9639F0E0914A}" presName="parentText" presStyleLbl="node1" presStyleIdx="2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C143DB-6A45-43BB-B454-C13647B00880}" type="pres">
      <dgm:prSet presAssocID="{9F11AAB9-C504-429B-858E-9639F0E0914A}" presName="negativeSpace" presStyleCnt="0"/>
      <dgm:spPr/>
    </dgm:pt>
    <dgm:pt modelId="{11ECBEB0-1C4B-4E91-A4CE-A7EBD150372B}" type="pres">
      <dgm:prSet presAssocID="{9F11AAB9-C504-429B-858E-9639F0E0914A}" presName="childText" presStyleLbl="conFgAcc1" presStyleIdx="2" presStyleCnt="8">
        <dgm:presLayoutVars>
          <dgm:bulletEnabled val="1"/>
        </dgm:presLayoutVars>
      </dgm:prSet>
      <dgm:spPr/>
    </dgm:pt>
    <dgm:pt modelId="{5782C313-6972-439C-AABA-BB77B46C2541}" type="pres">
      <dgm:prSet presAssocID="{D64FF17D-5A2A-4809-89E6-23F845922272}" presName="spaceBetweenRectangles" presStyleCnt="0"/>
      <dgm:spPr/>
    </dgm:pt>
    <dgm:pt modelId="{093D7952-6419-4AE4-8A2D-0B01809BCBE1}" type="pres">
      <dgm:prSet presAssocID="{3107B72C-D99A-4A7C-BF45-FF18659AB1C1}" presName="parentLin" presStyleCnt="0"/>
      <dgm:spPr/>
    </dgm:pt>
    <dgm:pt modelId="{3B620FCF-8E29-4E92-8569-F40622540700}" type="pres">
      <dgm:prSet presAssocID="{3107B72C-D99A-4A7C-BF45-FF18659AB1C1}" presName="parentLeftMargin" presStyleLbl="node1" presStyleIdx="2" presStyleCnt="8"/>
      <dgm:spPr/>
      <dgm:t>
        <a:bodyPr/>
        <a:lstStyle/>
        <a:p>
          <a:endParaRPr lang="ru-RU"/>
        </a:p>
      </dgm:t>
    </dgm:pt>
    <dgm:pt modelId="{6508BA00-7B8E-4EC9-8A31-31406A1D1E8E}" type="pres">
      <dgm:prSet presAssocID="{3107B72C-D99A-4A7C-BF45-FF18659AB1C1}" presName="parentText" presStyleLbl="node1" presStyleIdx="3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D6E15C-E3C1-461A-8E57-DEF1949B0C65}" type="pres">
      <dgm:prSet presAssocID="{3107B72C-D99A-4A7C-BF45-FF18659AB1C1}" presName="negativeSpace" presStyleCnt="0"/>
      <dgm:spPr/>
    </dgm:pt>
    <dgm:pt modelId="{0E9A0AB3-8A08-4BEF-B5F7-0EF183128E32}" type="pres">
      <dgm:prSet presAssocID="{3107B72C-D99A-4A7C-BF45-FF18659AB1C1}" presName="childText" presStyleLbl="conFgAcc1" presStyleIdx="3" presStyleCnt="8">
        <dgm:presLayoutVars>
          <dgm:bulletEnabled val="1"/>
        </dgm:presLayoutVars>
      </dgm:prSet>
      <dgm:spPr/>
    </dgm:pt>
    <dgm:pt modelId="{E30D98A4-FD02-4DA7-8ED8-61A12B454272}" type="pres">
      <dgm:prSet presAssocID="{E5B20D1D-8F9A-45AA-B6F4-C47EA524B28A}" presName="spaceBetweenRectangles" presStyleCnt="0"/>
      <dgm:spPr/>
    </dgm:pt>
    <dgm:pt modelId="{D567E15A-E1EA-4198-95F9-1383819D2447}" type="pres">
      <dgm:prSet presAssocID="{8325A67D-22F7-4323-9FE9-131E5B5C257D}" presName="parentLin" presStyleCnt="0"/>
      <dgm:spPr/>
    </dgm:pt>
    <dgm:pt modelId="{73801920-05A0-4EF4-AA17-5CA1850DF585}" type="pres">
      <dgm:prSet presAssocID="{8325A67D-22F7-4323-9FE9-131E5B5C257D}" presName="parentLeftMargin" presStyleLbl="node1" presStyleIdx="3" presStyleCnt="8"/>
      <dgm:spPr/>
      <dgm:t>
        <a:bodyPr/>
        <a:lstStyle/>
        <a:p>
          <a:endParaRPr lang="ru-RU"/>
        </a:p>
      </dgm:t>
    </dgm:pt>
    <dgm:pt modelId="{BE2B7822-BF98-4A6B-89D8-6BA462721F2F}" type="pres">
      <dgm:prSet presAssocID="{8325A67D-22F7-4323-9FE9-131E5B5C257D}" presName="parentText" presStyleLbl="node1" presStyleIdx="4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FDADC1-2688-4F9B-8B8A-831A96EFE17B}" type="pres">
      <dgm:prSet presAssocID="{8325A67D-22F7-4323-9FE9-131E5B5C257D}" presName="negativeSpace" presStyleCnt="0"/>
      <dgm:spPr/>
    </dgm:pt>
    <dgm:pt modelId="{FA98FCF3-54D0-4978-97E7-2FF17D4C6DE6}" type="pres">
      <dgm:prSet presAssocID="{8325A67D-22F7-4323-9FE9-131E5B5C257D}" presName="childText" presStyleLbl="conFgAcc1" presStyleIdx="4" presStyleCnt="8">
        <dgm:presLayoutVars>
          <dgm:bulletEnabled val="1"/>
        </dgm:presLayoutVars>
      </dgm:prSet>
      <dgm:spPr/>
    </dgm:pt>
    <dgm:pt modelId="{35E5AC95-2D70-4DE7-AF69-044B3D19BEC1}" type="pres">
      <dgm:prSet presAssocID="{06AD07B1-0790-47F1-BCAC-E78B2320EED8}" presName="spaceBetweenRectangles" presStyleCnt="0"/>
      <dgm:spPr/>
    </dgm:pt>
    <dgm:pt modelId="{B2FAD59F-DE1A-4996-82BD-FCFB06F591FB}" type="pres">
      <dgm:prSet presAssocID="{7CA2EF01-3D1B-4C25-A1D3-4CD2D4FF9E9E}" presName="parentLin" presStyleCnt="0"/>
      <dgm:spPr/>
    </dgm:pt>
    <dgm:pt modelId="{6AA5AC8F-C03E-468B-890A-0B67F9A9A880}" type="pres">
      <dgm:prSet presAssocID="{7CA2EF01-3D1B-4C25-A1D3-4CD2D4FF9E9E}" presName="parentLeftMargin" presStyleLbl="node1" presStyleIdx="4" presStyleCnt="8"/>
      <dgm:spPr/>
      <dgm:t>
        <a:bodyPr/>
        <a:lstStyle/>
        <a:p>
          <a:endParaRPr lang="ru-RU"/>
        </a:p>
      </dgm:t>
    </dgm:pt>
    <dgm:pt modelId="{301AB33F-4A53-4EDC-AE11-66AD5A944EA6}" type="pres">
      <dgm:prSet presAssocID="{7CA2EF01-3D1B-4C25-A1D3-4CD2D4FF9E9E}" presName="parentText" presStyleLbl="node1" presStyleIdx="5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076A44-9862-4C52-AA3C-0746FF74359E}" type="pres">
      <dgm:prSet presAssocID="{7CA2EF01-3D1B-4C25-A1D3-4CD2D4FF9E9E}" presName="negativeSpace" presStyleCnt="0"/>
      <dgm:spPr/>
    </dgm:pt>
    <dgm:pt modelId="{2F5DB157-0663-4E91-8013-76BB698AAF96}" type="pres">
      <dgm:prSet presAssocID="{7CA2EF01-3D1B-4C25-A1D3-4CD2D4FF9E9E}" presName="childText" presStyleLbl="conFgAcc1" presStyleIdx="5" presStyleCnt="8">
        <dgm:presLayoutVars>
          <dgm:bulletEnabled val="1"/>
        </dgm:presLayoutVars>
      </dgm:prSet>
      <dgm:spPr/>
    </dgm:pt>
    <dgm:pt modelId="{DFFA064D-4457-4A92-88C4-19A70C295ACB}" type="pres">
      <dgm:prSet presAssocID="{B2C6BA0F-A09A-46CC-84AE-596CF2BDC2C6}" presName="spaceBetweenRectangles" presStyleCnt="0"/>
      <dgm:spPr/>
    </dgm:pt>
    <dgm:pt modelId="{BF4440E7-0469-4D5B-B22A-9BC4464C84E2}" type="pres">
      <dgm:prSet presAssocID="{FB119CB4-C2A4-45F3-A58C-5981843983D3}" presName="parentLin" presStyleCnt="0"/>
      <dgm:spPr/>
    </dgm:pt>
    <dgm:pt modelId="{845774EB-093A-4F77-BF41-20249273D431}" type="pres">
      <dgm:prSet presAssocID="{FB119CB4-C2A4-45F3-A58C-5981843983D3}" presName="parentLeftMargin" presStyleLbl="node1" presStyleIdx="5" presStyleCnt="8"/>
      <dgm:spPr/>
      <dgm:t>
        <a:bodyPr/>
        <a:lstStyle/>
        <a:p>
          <a:endParaRPr lang="ru-RU"/>
        </a:p>
      </dgm:t>
    </dgm:pt>
    <dgm:pt modelId="{1EBEB9FD-C7EE-4DC7-AC69-870F3C1B433E}" type="pres">
      <dgm:prSet presAssocID="{FB119CB4-C2A4-45F3-A58C-5981843983D3}" presName="parentText" presStyleLbl="node1" presStyleIdx="6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05F55B-65B3-48F5-9317-02579EB434F7}" type="pres">
      <dgm:prSet presAssocID="{FB119CB4-C2A4-45F3-A58C-5981843983D3}" presName="negativeSpace" presStyleCnt="0"/>
      <dgm:spPr/>
    </dgm:pt>
    <dgm:pt modelId="{9C2948AA-617A-401F-BAD8-69C6A3269678}" type="pres">
      <dgm:prSet presAssocID="{FB119CB4-C2A4-45F3-A58C-5981843983D3}" presName="childText" presStyleLbl="conFgAcc1" presStyleIdx="6" presStyleCnt="8">
        <dgm:presLayoutVars>
          <dgm:bulletEnabled val="1"/>
        </dgm:presLayoutVars>
      </dgm:prSet>
      <dgm:spPr/>
    </dgm:pt>
    <dgm:pt modelId="{F72C3D4D-621D-42A7-ABC1-06D2A46AD83F}" type="pres">
      <dgm:prSet presAssocID="{463AA912-03B2-445D-9D61-902FE3078433}" presName="spaceBetweenRectangles" presStyleCnt="0"/>
      <dgm:spPr/>
    </dgm:pt>
    <dgm:pt modelId="{DC037A90-6808-4B65-A1D3-E3C1F13FF6A5}" type="pres">
      <dgm:prSet presAssocID="{13D660C9-081B-4564-A065-87C2892ADF6B}" presName="parentLin" presStyleCnt="0"/>
      <dgm:spPr/>
    </dgm:pt>
    <dgm:pt modelId="{8615F645-7804-4B40-ACFE-9742B52353AC}" type="pres">
      <dgm:prSet presAssocID="{13D660C9-081B-4564-A065-87C2892ADF6B}" presName="parentLeftMargin" presStyleLbl="node1" presStyleIdx="6" presStyleCnt="8"/>
      <dgm:spPr/>
      <dgm:t>
        <a:bodyPr/>
        <a:lstStyle/>
        <a:p>
          <a:endParaRPr lang="ru-RU"/>
        </a:p>
      </dgm:t>
    </dgm:pt>
    <dgm:pt modelId="{5D8E51F7-4389-4FF9-AD8B-7C3545D6E66C}" type="pres">
      <dgm:prSet presAssocID="{13D660C9-081B-4564-A065-87C2892ADF6B}" presName="parentText" presStyleLbl="node1" presStyleIdx="7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1FA42F-7AAB-455A-A3D9-1E7B0CA11130}" type="pres">
      <dgm:prSet presAssocID="{13D660C9-081B-4564-A065-87C2892ADF6B}" presName="negativeSpace" presStyleCnt="0"/>
      <dgm:spPr/>
    </dgm:pt>
    <dgm:pt modelId="{6F7D75C8-FAE4-4510-916E-3D10346424A9}" type="pres">
      <dgm:prSet presAssocID="{13D660C9-081B-4564-A065-87C2892ADF6B}" presName="childText" presStyleLbl="conFgAcc1" presStyleIdx="7" presStyleCnt="8">
        <dgm:presLayoutVars>
          <dgm:bulletEnabled val="1"/>
        </dgm:presLayoutVars>
      </dgm:prSet>
      <dgm:spPr/>
    </dgm:pt>
  </dgm:ptLst>
  <dgm:cxnLst>
    <dgm:cxn modelId="{A15F250F-B889-4F3F-82B4-D5B43BA0053F}" type="presOf" srcId="{58D14E4A-DC78-4270-B4CE-88B12D97F739}" destId="{B67C21BD-6B7E-4AAB-892E-990121D1B580}" srcOrd="1" destOrd="0" presId="urn:microsoft.com/office/officeart/2005/8/layout/list1"/>
    <dgm:cxn modelId="{C5C4B550-91EE-4AE6-993D-B6DAFE7D4BAC}" type="presOf" srcId="{0AAE4C97-236C-4827-8630-DB8A5132AEE0}" destId="{EBAC6C5E-F18F-4817-9B19-A8F6842818AA}" srcOrd="0" destOrd="0" presId="urn:microsoft.com/office/officeart/2005/8/layout/list1"/>
    <dgm:cxn modelId="{D0D2B531-872F-42D4-8699-E7F6882B6AEC}" srcId="{089A0F95-4443-4677-9082-03511D3F2783}" destId="{7CA2EF01-3D1B-4C25-A1D3-4CD2D4FF9E9E}" srcOrd="5" destOrd="0" parTransId="{2DDEFE08-7BF3-43C0-9E07-6F3890355361}" sibTransId="{B2C6BA0F-A09A-46CC-84AE-596CF2BDC2C6}"/>
    <dgm:cxn modelId="{173FBBAD-1AD0-4CF0-91F7-D213685F67A6}" type="presOf" srcId="{089A0F95-4443-4677-9082-03511D3F2783}" destId="{9280FD07-0EFF-44D9-B827-7E5ACEB0D5F1}" srcOrd="0" destOrd="0" presId="urn:microsoft.com/office/officeart/2005/8/layout/list1"/>
    <dgm:cxn modelId="{64713A26-D7E6-4CBB-B5EE-336FE8627AC8}" srcId="{089A0F95-4443-4677-9082-03511D3F2783}" destId="{58D14E4A-DC78-4270-B4CE-88B12D97F739}" srcOrd="0" destOrd="0" parTransId="{48C9C048-473F-4CA1-B205-7A550C4F88CE}" sibTransId="{82CC2108-E407-488A-A5C5-C04ADFD50A1D}"/>
    <dgm:cxn modelId="{90D70FAA-5BF0-404B-81E0-80B0A58CBC32}" srcId="{089A0F95-4443-4677-9082-03511D3F2783}" destId="{FB119CB4-C2A4-45F3-A58C-5981843983D3}" srcOrd="6" destOrd="0" parTransId="{B06E7931-6C47-43EC-8478-B3ECB227E8C8}" sibTransId="{463AA912-03B2-445D-9D61-902FE3078433}"/>
    <dgm:cxn modelId="{FA753BFC-F815-4E36-A54C-CA04DB1855E0}" type="presOf" srcId="{13D660C9-081B-4564-A065-87C2892ADF6B}" destId="{5D8E51F7-4389-4FF9-AD8B-7C3545D6E66C}" srcOrd="1" destOrd="0" presId="urn:microsoft.com/office/officeart/2005/8/layout/list1"/>
    <dgm:cxn modelId="{DBF7093C-7219-4C93-8674-5EB89DA18DB3}" srcId="{089A0F95-4443-4677-9082-03511D3F2783}" destId="{8325A67D-22F7-4323-9FE9-131E5B5C257D}" srcOrd="4" destOrd="0" parTransId="{7A63E478-56EE-4C42-90FE-5A492834B494}" sibTransId="{06AD07B1-0790-47F1-BCAC-E78B2320EED8}"/>
    <dgm:cxn modelId="{B1B9CEB5-6F39-4B28-8F38-50B5C4C51A68}" type="presOf" srcId="{8325A67D-22F7-4323-9FE9-131E5B5C257D}" destId="{BE2B7822-BF98-4A6B-89D8-6BA462721F2F}" srcOrd="1" destOrd="0" presId="urn:microsoft.com/office/officeart/2005/8/layout/list1"/>
    <dgm:cxn modelId="{9375E144-9340-4169-B375-E42ED3787DF6}" srcId="{089A0F95-4443-4677-9082-03511D3F2783}" destId="{0AAE4C97-236C-4827-8630-DB8A5132AEE0}" srcOrd="1" destOrd="0" parTransId="{A888B7C5-8636-478D-92B7-69B91D185998}" sibTransId="{51ECC6C2-4627-47DC-8A9F-697CCD205144}"/>
    <dgm:cxn modelId="{3C67C7A0-9DAC-4DCC-89A0-DA0B710A7F1D}" type="presOf" srcId="{FB119CB4-C2A4-45F3-A58C-5981843983D3}" destId="{845774EB-093A-4F77-BF41-20249273D431}" srcOrd="0" destOrd="0" presId="urn:microsoft.com/office/officeart/2005/8/layout/list1"/>
    <dgm:cxn modelId="{6743A9DF-0B02-4A2F-9EA2-808E3DC2C550}" srcId="{089A0F95-4443-4677-9082-03511D3F2783}" destId="{9F11AAB9-C504-429B-858E-9639F0E0914A}" srcOrd="2" destOrd="0" parTransId="{584F235E-7DBA-489E-8220-541C85FD28B0}" sibTransId="{D64FF17D-5A2A-4809-89E6-23F845922272}"/>
    <dgm:cxn modelId="{DFC5AF19-D55D-4659-9B94-696913CC6E14}" type="presOf" srcId="{9F11AAB9-C504-429B-858E-9639F0E0914A}" destId="{7E589FB1-AFE7-478A-8303-211E190B5DE0}" srcOrd="0" destOrd="0" presId="urn:microsoft.com/office/officeart/2005/8/layout/list1"/>
    <dgm:cxn modelId="{3BFC97FE-1A93-4D26-960C-E06912FCCAFA}" srcId="{089A0F95-4443-4677-9082-03511D3F2783}" destId="{3107B72C-D99A-4A7C-BF45-FF18659AB1C1}" srcOrd="3" destOrd="0" parTransId="{F9B217BB-B97E-46BA-9078-56DD5B482602}" sibTransId="{E5B20D1D-8F9A-45AA-B6F4-C47EA524B28A}"/>
    <dgm:cxn modelId="{757D8812-5C51-4EAA-85AC-81845F35A3C3}" type="presOf" srcId="{8325A67D-22F7-4323-9FE9-131E5B5C257D}" destId="{73801920-05A0-4EF4-AA17-5CA1850DF585}" srcOrd="0" destOrd="0" presId="urn:microsoft.com/office/officeart/2005/8/layout/list1"/>
    <dgm:cxn modelId="{3567CD83-2ED9-4828-8BEE-9E1903038765}" type="presOf" srcId="{0AAE4C97-236C-4827-8630-DB8A5132AEE0}" destId="{33578091-0970-4F81-8393-76C92B183311}" srcOrd="1" destOrd="0" presId="urn:microsoft.com/office/officeart/2005/8/layout/list1"/>
    <dgm:cxn modelId="{5ABC08E3-420F-4B9F-B20D-B3E0CF32E303}" type="presOf" srcId="{3107B72C-D99A-4A7C-BF45-FF18659AB1C1}" destId="{6508BA00-7B8E-4EC9-8A31-31406A1D1E8E}" srcOrd="1" destOrd="0" presId="urn:microsoft.com/office/officeart/2005/8/layout/list1"/>
    <dgm:cxn modelId="{DD9B70A3-D6FD-43ED-BBBA-F1C3A7FAE58D}" type="presOf" srcId="{9F11AAB9-C504-429B-858E-9639F0E0914A}" destId="{607FC6AA-66E5-4BF5-B009-E456E251D4C1}" srcOrd="1" destOrd="0" presId="urn:microsoft.com/office/officeart/2005/8/layout/list1"/>
    <dgm:cxn modelId="{2F3083AD-FB86-4362-B292-01EC6E489A0D}" type="presOf" srcId="{58D14E4A-DC78-4270-B4CE-88B12D97F739}" destId="{13CC1B22-EEE0-4B11-AF28-EEDD549762C4}" srcOrd="0" destOrd="0" presId="urn:microsoft.com/office/officeart/2005/8/layout/list1"/>
    <dgm:cxn modelId="{A40ADA59-4D44-460E-B391-E08A2CAC26DB}" srcId="{089A0F95-4443-4677-9082-03511D3F2783}" destId="{13D660C9-081B-4564-A065-87C2892ADF6B}" srcOrd="7" destOrd="0" parTransId="{E1867F0A-D225-4049-85EE-8E0BC4BEF1B3}" sibTransId="{7BAD9174-0CA0-429A-B403-416F40465499}"/>
    <dgm:cxn modelId="{493091A4-9473-4848-9604-B937E14D40B3}" type="presOf" srcId="{FB119CB4-C2A4-45F3-A58C-5981843983D3}" destId="{1EBEB9FD-C7EE-4DC7-AC69-870F3C1B433E}" srcOrd="1" destOrd="0" presId="urn:microsoft.com/office/officeart/2005/8/layout/list1"/>
    <dgm:cxn modelId="{E58E7628-E2D8-422D-B73E-41DACD1997F3}" type="presOf" srcId="{7CA2EF01-3D1B-4C25-A1D3-4CD2D4FF9E9E}" destId="{6AA5AC8F-C03E-468B-890A-0B67F9A9A880}" srcOrd="0" destOrd="0" presId="urn:microsoft.com/office/officeart/2005/8/layout/list1"/>
    <dgm:cxn modelId="{61295C68-7B35-44E2-9C72-7908EC238775}" type="presOf" srcId="{3107B72C-D99A-4A7C-BF45-FF18659AB1C1}" destId="{3B620FCF-8E29-4E92-8569-F40622540700}" srcOrd="0" destOrd="0" presId="urn:microsoft.com/office/officeart/2005/8/layout/list1"/>
    <dgm:cxn modelId="{FDDB2C11-771A-4787-96FC-C1C108B66E9D}" type="presOf" srcId="{7CA2EF01-3D1B-4C25-A1D3-4CD2D4FF9E9E}" destId="{301AB33F-4A53-4EDC-AE11-66AD5A944EA6}" srcOrd="1" destOrd="0" presId="urn:microsoft.com/office/officeart/2005/8/layout/list1"/>
    <dgm:cxn modelId="{FB860DA5-5F21-4785-A914-F014DBAC02CC}" type="presOf" srcId="{13D660C9-081B-4564-A065-87C2892ADF6B}" destId="{8615F645-7804-4B40-ACFE-9742B52353AC}" srcOrd="0" destOrd="0" presId="urn:microsoft.com/office/officeart/2005/8/layout/list1"/>
    <dgm:cxn modelId="{5649AEC9-EBEB-4B05-8BCE-D751F1468A55}" type="presParOf" srcId="{9280FD07-0EFF-44D9-B827-7E5ACEB0D5F1}" destId="{760A14EE-8B89-4AC3-98B5-FECF8DCDCBFF}" srcOrd="0" destOrd="0" presId="urn:microsoft.com/office/officeart/2005/8/layout/list1"/>
    <dgm:cxn modelId="{E03D9F02-4757-400C-BB9A-C5BDE588F772}" type="presParOf" srcId="{760A14EE-8B89-4AC3-98B5-FECF8DCDCBFF}" destId="{13CC1B22-EEE0-4B11-AF28-EEDD549762C4}" srcOrd="0" destOrd="0" presId="urn:microsoft.com/office/officeart/2005/8/layout/list1"/>
    <dgm:cxn modelId="{059DFBD0-F667-4FF7-9715-77A81EE03921}" type="presParOf" srcId="{760A14EE-8B89-4AC3-98B5-FECF8DCDCBFF}" destId="{B67C21BD-6B7E-4AAB-892E-990121D1B580}" srcOrd="1" destOrd="0" presId="urn:microsoft.com/office/officeart/2005/8/layout/list1"/>
    <dgm:cxn modelId="{426B63FB-131F-4528-B6B8-0452388D7BA0}" type="presParOf" srcId="{9280FD07-0EFF-44D9-B827-7E5ACEB0D5F1}" destId="{95103CFA-A7FE-463C-9544-4D1F60B273FB}" srcOrd="1" destOrd="0" presId="urn:microsoft.com/office/officeart/2005/8/layout/list1"/>
    <dgm:cxn modelId="{0235F143-CFC5-4A51-9C3A-88F5D05DB0A7}" type="presParOf" srcId="{9280FD07-0EFF-44D9-B827-7E5ACEB0D5F1}" destId="{D6BB6C45-5E2B-4A60-B395-3E3415EFD04D}" srcOrd="2" destOrd="0" presId="urn:microsoft.com/office/officeart/2005/8/layout/list1"/>
    <dgm:cxn modelId="{F14E5594-580C-4BBF-8B47-5EB1445D1C6F}" type="presParOf" srcId="{9280FD07-0EFF-44D9-B827-7E5ACEB0D5F1}" destId="{C4D8CDA9-E837-4A0A-B3B2-C7E001461386}" srcOrd="3" destOrd="0" presId="urn:microsoft.com/office/officeart/2005/8/layout/list1"/>
    <dgm:cxn modelId="{FBD252EC-EA81-489B-B6F2-4146C8077185}" type="presParOf" srcId="{9280FD07-0EFF-44D9-B827-7E5ACEB0D5F1}" destId="{3D35B4D5-4C68-426E-B0D7-1A232D09CDF7}" srcOrd="4" destOrd="0" presId="urn:microsoft.com/office/officeart/2005/8/layout/list1"/>
    <dgm:cxn modelId="{B462FD83-B205-4FD6-8E41-B35990EEEE45}" type="presParOf" srcId="{3D35B4D5-4C68-426E-B0D7-1A232D09CDF7}" destId="{EBAC6C5E-F18F-4817-9B19-A8F6842818AA}" srcOrd="0" destOrd="0" presId="urn:microsoft.com/office/officeart/2005/8/layout/list1"/>
    <dgm:cxn modelId="{B89DD283-3A92-45D4-8B66-F3C3378576B4}" type="presParOf" srcId="{3D35B4D5-4C68-426E-B0D7-1A232D09CDF7}" destId="{33578091-0970-4F81-8393-76C92B183311}" srcOrd="1" destOrd="0" presId="urn:microsoft.com/office/officeart/2005/8/layout/list1"/>
    <dgm:cxn modelId="{3A2110F5-945C-4378-BDF5-6A724C8CDF75}" type="presParOf" srcId="{9280FD07-0EFF-44D9-B827-7E5ACEB0D5F1}" destId="{C4BA0360-9530-47A7-9596-DB346C965D40}" srcOrd="5" destOrd="0" presId="urn:microsoft.com/office/officeart/2005/8/layout/list1"/>
    <dgm:cxn modelId="{87784FA1-EBE4-4972-A0AD-DAD4F6A2CD7E}" type="presParOf" srcId="{9280FD07-0EFF-44D9-B827-7E5ACEB0D5F1}" destId="{0677D206-1761-46A6-BA82-3751DCA474FA}" srcOrd="6" destOrd="0" presId="urn:microsoft.com/office/officeart/2005/8/layout/list1"/>
    <dgm:cxn modelId="{402ED54C-017F-43A5-A79F-4DAAE339759D}" type="presParOf" srcId="{9280FD07-0EFF-44D9-B827-7E5ACEB0D5F1}" destId="{03AD2FE8-919B-4652-AA89-948694F6B661}" srcOrd="7" destOrd="0" presId="urn:microsoft.com/office/officeart/2005/8/layout/list1"/>
    <dgm:cxn modelId="{09D29CD1-5AFC-412B-B743-A09F6E99678C}" type="presParOf" srcId="{9280FD07-0EFF-44D9-B827-7E5ACEB0D5F1}" destId="{CDBCFBA3-DE7D-4B0A-8164-035753CFA99D}" srcOrd="8" destOrd="0" presId="urn:microsoft.com/office/officeart/2005/8/layout/list1"/>
    <dgm:cxn modelId="{1D3F8646-4247-43A8-B510-4A57C6F59741}" type="presParOf" srcId="{CDBCFBA3-DE7D-4B0A-8164-035753CFA99D}" destId="{7E589FB1-AFE7-478A-8303-211E190B5DE0}" srcOrd="0" destOrd="0" presId="urn:microsoft.com/office/officeart/2005/8/layout/list1"/>
    <dgm:cxn modelId="{C8E82BD7-6B3C-4232-B7DF-DB5E2E4A1D43}" type="presParOf" srcId="{CDBCFBA3-DE7D-4B0A-8164-035753CFA99D}" destId="{607FC6AA-66E5-4BF5-B009-E456E251D4C1}" srcOrd="1" destOrd="0" presId="urn:microsoft.com/office/officeart/2005/8/layout/list1"/>
    <dgm:cxn modelId="{E5ED4D98-B72E-4079-9F06-B80D1434EA12}" type="presParOf" srcId="{9280FD07-0EFF-44D9-B827-7E5ACEB0D5F1}" destId="{0BC143DB-6A45-43BB-B454-C13647B00880}" srcOrd="9" destOrd="0" presId="urn:microsoft.com/office/officeart/2005/8/layout/list1"/>
    <dgm:cxn modelId="{2E2F34BD-7916-4E3D-9A98-85EBCE839E8B}" type="presParOf" srcId="{9280FD07-0EFF-44D9-B827-7E5ACEB0D5F1}" destId="{11ECBEB0-1C4B-4E91-A4CE-A7EBD150372B}" srcOrd="10" destOrd="0" presId="urn:microsoft.com/office/officeart/2005/8/layout/list1"/>
    <dgm:cxn modelId="{6ADE8C7F-BEA9-4454-9F21-B67B118ABEC1}" type="presParOf" srcId="{9280FD07-0EFF-44D9-B827-7E5ACEB0D5F1}" destId="{5782C313-6972-439C-AABA-BB77B46C2541}" srcOrd="11" destOrd="0" presId="urn:microsoft.com/office/officeart/2005/8/layout/list1"/>
    <dgm:cxn modelId="{313F3660-207E-4571-9A4F-96677330AABB}" type="presParOf" srcId="{9280FD07-0EFF-44D9-B827-7E5ACEB0D5F1}" destId="{093D7952-6419-4AE4-8A2D-0B01809BCBE1}" srcOrd="12" destOrd="0" presId="urn:microsoft.com/office/officeart/2005/8/layout/list1"/>
    <dgm:cxn modelId="{E8DDC213-CCB7-4D9C-AF79-AB797487ACED}" type="presParOf" srcId="{093D7952-6419-4AE4-8A2D-0B01809BCBE1}" destId="{3B620FCF-8E29-4E92-8569-F40622540700}" srcOrd="0" destOrd="0" presId="urn:microsoft.com/office/officeart/2005/8/layout/list1"/>
    <dgm:cxn modelId="{7C07891F-7B58-4A77-957F-917B6DCB4BE9}" type="presParOf" srcId="{093D7952-6419-4AE4-8A2D-0B01809BCBE1}" destId="{6508BA00-7B8E-4EC9-8A31-31406A1D1E8E}" srcOrd="1" destOrd="0" presId="urn:microsoft.com/office/officeart/2005/8/layout/list1"/>
    <dgm:cxn modelId="{A11861DD-CCFB-4B3C-97D7-B27C23FF86FA}" type="presParOf" srcId="{9280FD07-0EFF-44D9-B827-7E5ACEB0D5F1}" destId="{4CD6E15C-E3C1-461A-8E57-DEF1949B0C65}" srcOrd="13" destOrd="0" presId="urn:microsoft.com/office/officeart/2005/8/layout/list1"/>
    <dgm:cxn modelId="{34C4E483-BFF3-413B-BA7C-BF455120D5D8}" type="presParOf" srcId="{9280FD07-0EFF-44D9-B827-7E5ACEB0D5F1}" destId="{0E9A0AB3-8A08-4BEF-B5F7-0EF183128E32}" srcOrd="14" destOrd="0" presId="urn:microsoft.com/office/officeart/2005/8/layout/list1"/>
    <dgm:cxn modelId="{6D9BF006-4BD5-410A-BB80-C5A826BE3121}" type="presParOf" srcId="{9280FD07-0EFF-44D9-B827-7E5ACEB0D5F1}" destId="{E30D98A4-FD02-4DA7-8ED8-61A12B454272}" srcOrd="15" destOrd="0" presId="urn:microsoft.com/office/officeart/2005/8/layout/list1"/>
    <dgm:cxn modelId="{A8D71EEB-2FC3-448C-927B-F8888ADA8DDC}" type="presParOf" srcId="{9280FD07-0EFF-44D9-B827-7E5ACEB0D5F1}" destId="{D567E15A-E1EA-4198-95F9-1383819D2447}" srcOrd="16" destOrd="0" presId="urn:microsoft.com/office/officeart/2005/8/layout/list1"/>
    <dgm:cxn modelId="{329B023A-746F-43BE-A991-19C439897F4F}" type="presParOf" srcId="{D567E15A-E1EA-4198-95F9-1383819D2447}" destId="{73801920-05A0-4EF4-AA17-5CA1850DF585}" srcOrd="0" destOrd="0" presId="urn:microsoft.com/office/officeart/2005/8/layout/list1"/>
    <dgm:cxn modelId="{266DBF78-BD27-4F71-8475-41244F0D1B15}" type="presParOf" srcId="{D567E15A-E1EA-4198-95F9-1383819D2447}" destId="{BE2B7822-BF98-4A6B-89D8-6BA462721F2F}" srcOrd="1" destOrd="0" presId="urn:microsoft.com/office/officeart/2005/8/layout/list1"/>
    <dgm:cxn modelId="{D3F736BB-0254-40CD-AF83-3AC8576B5B98}" type="presParOf" srcId="{9280FD07-0EFF-44D9-B827-7E5ACEB0D5F1}" destId="{34FDADC1-2688-4F9B-8B8A-831A96EFE17B}" srcOrd="17" destOrd="0" presId="urn:microsoft.com/office/officeart/2005/8/layout/list1"/>
    <dgm:cxn modelId="{DBF85A07-0EB3-46F0-AAC8-EBF80F1F8BED}" type="presParOf" srcId="{9280FD07-0EFF-44D9-B827-7E5ACEB0D5F1}" destId="{FA98FCF3-54D0-4978-97E7-2FF17D4C6DE6}" srcOrd="18" destOrd="0" presId="urn:microsoft.com/office/officeart/2005/8/layout/list1"/>
    <dgm:cxn modelId="{76A477E1-6DFD-410C-8996-11D435B88210}" type="presParOf" srcId="{9280FD07-0EFF-44D9-B827-7E5ACEB0D5F1}" destId="{35E5AC95-2D70-4DE7-AF69-044B3D19BEC1}" srcOrd="19" destOrd="0" presId="urn:microsoft.com/office/officeart/2005/8/layout/list1"/>
    <dgm:cxn modelId="{5F808499-CF4C-47FE-BB11-5963B51F64A2}" type="presParOf" srcId="{9280FD07-0EFF-44D9-B827-7E5ACEB0D5F1}" destId="{B2FAD59F-DE1A-4996-82BD-FCFB06F591FB}" srcOrd="20" destOrd="0" presId="urn:microsoft.com/office/officeart/2005/8/layout/list1"/>
    <dgm:cxn modelId="{29DC09AE-CC6B-43EA-BCBF-71B8C065F7DC}" type="presParOf" srcId="{B2FAD59F-DE1A-4996-82BD-FCFB06F591FB}" destId="{6AA5AC8F-C03E-468B-890A-0B67F9A9A880}" srcOrd="0" destOrd="0" presId="urn:microsoft.com/office/officeart/2005/8/layout/list1"/>
    <dgm:cxn modelId="{4B44428C-2FEB-4464-8FC1-FB554BD982DA}" type="presParOf" srcId="{B2FAD59F-DE1A-4996-82BD-FCFB06F591FB}" destId="{301AB33F-4A53-4EDC-AE11-66AD5A944EA6}" srcOrd="1" destOrd="0" presId="urn:microsoft.com/office/officeart/2005/8/layout/list1"/>
    <dgm:cxn modelId="{DCCA1DDF-8DD1-4670-BADB-299720020633}" type="presParOf" srcId="{9280FD07-0EFF-44D9-B827-7E5ACEB0D5F1}" destId="{F4076A44-9862-4C52-AA3C-0746FF74359E}" srcOrd="21" destOrd="0" presId="urn:microsoft.com/office/officeart/2005/8/layout/list1"/>
    <dgm:cxn modelId="{D154ADED-661D-45BD-8E4D-6C699A39F12D}" type="presParOf" srcId="{9280FD07-0EFF-44D9-B827-7E5ACEB0D5F1}" destId="{2F5DB157-0663-4E91-8013-76BB698AAF96}" srcOrd="22" destOrd="0" presId="urn:microsoft.com/office/officeart/2005/8/layout/list1"/>
    <dgm:cxn modelId="{CBB000C3-AE0A-4DAF-8AFF-1492B88DA552}" type="presParOf" srcId="{9280FD07-0EFF-44D9-B827-7E5ACEB0D5F1}" destId="{DFFA064D-4457-4A92-88C4-19A70C295ACB}" srcOrd="23" destOrd="0" presId="urn:microsoft.com/office/officeart/2005/8/layout/list1"/>
    <dgm:cxn modelId="{1A8EA192-CDC5-45CC-9642-10A7B3359811}" type="presParOf" srcId="{9280FD07-0EFF-44D9-B827-7E5ACEB0D5F1}" destId="{BF4440E7-0469-4D5B-B22A-9BC4464C84E2}" srcOrd="24" destOrd="0" presId="urn:microsoft.com/office/officeart/2005/8/layout/list1"/>
    <dgm:cxn modelId="{DFE48D88-1857-4C08-B494-F78456D796C4}" type="presParOf" srcId="{BF4440E7-0469-4D5B-B22A-9BC4464C84E2}" destId="{845774EB-093A-4F77-BF41-20249273D431}" srcOrd="0" destOrd="0" presId="urn:microsoft.com/office/officeart/2005/8/layout/list1"/>
    <dgm:cxn modelId="{1BF4D2D0-E1A7-48E2-8214-75D4E7B0E9B7}" type="presParOf" srcId="{BF4440E7-0469-4D5B-B22A-9BC4464C84E2}" destId="{1EBEB9FD-C7EE-4DC7-AC69-870F3C1B433E}" srcOrd="1" destOrd="0" presId="urn:microsoft.com/office/officeart/2005/8/layout/list1"/>
    <dgm:cxn modelId="{B17B2902-586D-43A3-8E44-13689B5041E6}" type="presParOf" srcId="{9280FD07-0EFF-44D9-B827-7E5ACEB0D5F1}" destId="{DE05F55B-65B3-48F5-9317-02579EB434F7}" srcOrd="25" destOrd="0" presId="urn:microsoft.com/office/officeart/2005/8/layout/list1"/>
    <dgm:cxn modelId="{3DD16C2F-9F0B-4656-8ECE-7677B0C276F5}" type="presParOf" srcId="{9280FD07-0EFF-44D9-B827-7E5ACEB0D5F1}" destId="{9C2948AA-617A-401F-BAD8-69C6A3269678}" srcOrd="26" destOrd="0" presId="urn:microsoft.com/office/officeart/2005/8/layout/list1"/>
    <dgm:cxn modelId="{17E8E310-05C3-4CBB-9529-B4EEC9A787D8}" type="presParOf" srcId="{9280FD07-0EFF-44D9-B827-7E5ACEB0D5F1}" destId="{F72C3D4D-621D-42A7-ABC1-06D2A46AD83F}" srcOrd="27" destOrd="0" presId="urn:microsoft.com/office/officeart/2005/8/layout/list1"/>
    <dgm:cxn modelId="{55C9D1E6-B5AE-4910-BBDD-04F393850CCF}" type="presParOf" srcId="{9280FD07-0EFF-44D9-B827-7E5ACEB0D5F1}" destId="{DC037A90-6808-4B65-A1D3-E3C1F13FF6A5}" srcOrd="28" destOrd="0" presId="urn:microsoft.com/office/officeart/2005/8/layout/list1"/>
    <dgm:cxn modelId="{774EBED2-192A-44CC-B3D0-F171D2718DD5}" type="presParOf" srcId="{DC037A90-6808-4B65-A1D3-E3C1F13FF6A5}" destId="{8615F645-7804-4B40-ACFE-9742B52353AC}" srcOrd="0" destOrd="0" presId="urn:microsoft.com/office/officeart/2005/8/layout/list1"/>
    <dgm:cxn modelId="{82317FBC-C497-448D-8722-4871119DAA17}" type="presParOf" srcId="{DC037A90-6808-4B65-A1D3-E3C1F13FF6A5}" destId="{5D8E51F7-4389-4FF9-AD8B-7C3545D6E66C}" srcOrd="1" destOrd="0" presId="urn:microsoft.com/office/officeart/2005/8/layout/list1"/>
    <dgm:cxn modelId="{1099782A-79FF-4183-A379-EAEFF6AE84CB}" type="presParOf" srcId="{9280FD07-0EFF-44D9-B827-7E5ACEB0D5F1}" destId="{AF1FA42F-7AAB-455A-A3D9-1E7B0CA11130}" srcOrd="29" destOrd="0" presId="urn:microsoft.com/office/officeart/2005/8/layout/list1"/>
    <dgm:cxn modelId="{0413A53A-53B4-4E72-B95D-CE34D26403B8}" type="presParOf" srcId="{9280FD07-0EFF-44D9-B827-7E5ACEB0D5F1}" destId="{6F7D75C8-FAE4-4510-916E-3D10346424A9}" srcOrd="3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AC5BE3-35DF-4BA5-A4DD-9044B2A10AA5}">
      <dsp:nvSpPr>
        <dsp:cNvPr id="0" name=""/>
        <dsp:cNvSpPr/>
      </dsp:nvSpPr>
      <dsp:spPr>
        <a:xfrm rot="10800000">
          <a:off x="1571746" y="366"/>
          <a:ext cx="5700752" cy="54337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9612" tIns="80010" rIns="149352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solidFill>
                <a:schemeClr val="bg1"/>
              </a:solidFill>
            </a:rPr>
            <a:t>глобализация, интернационализация</a:t>
          </a:r>
          <a:endParaRPr lang="ru-RU" sz="2100" kern="1200" dirty="0">
            <a:solidFill>
              <a:schemeClr val="bg1"/>
            </a:solidFill>
          </a:endParaRPr>
        </a:p>
      </dsp:txBody>
      <dsp:txXfrm rot="10800000">
        <a:off x="1707589" y="366"/>
        <a:ext cx="5564909" cy="543371"/>
      </dsp:txXfrm>
    </dsp:sp>
    <dsp:sp modelId="{A51FF7BE-42E8-4E2E-8E88-7C013F8CE118}">
      <dsp:nvSpPr>
        <dsp:cNvPr id="0" name=""/>
        <dsp:cNvSpPr/>
      </dsp:nvSpPr>
      <dsp:spPr>
        <a:xfrm>
          <a:off x="1300060" y="366"/>
          <a:ext cx="543371" cy="543371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20615DC-177F-4906-BB60-267217D9C0F9}">
      <dsp:nvSpPr>
        <dsp:cNvPr id="0" name=""/>
        <dsp:cNvSpPr/>
      </dsp:nvSpPr>
      <dsp:spPr>
        <a:xfrm rot="10800000">
          <a:off x="1571746" y="705938"/>
          <a:ext cx="5700752" cy="54337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9612" tIns="80010" rIns="149352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solidFill>
                <a:schemeClr val="bg1"/>
              </a:solidFill>
            </a:rPr>
            <a:t>структуры ВО и квалификаций</a:t>
          </a:r>
          <a:endParaRPr lang="ru-RU" sz="2100" kern="1200" dirty="0">
            <a:solidFill>
              <a:schemeClr val="bg1"/>
            </a:solidFill>
          </a:endParaRPr>
        </a:p>
      </dsp:txBody>
      <dsp:txXfrm rot="10800000">
        <a:off x="1707589" y="705938"/>
        <a:ext cx="5564909" cy="543371"/>
      </dsp:txXfrm>
    </dsp:sp>
    <dsp:sp modelId="{0B6FCD22-CF72-4B78-B02F-3C643B03552C}">
      <dsp:nvSpPr>
        <dsp:cNvPr id="0" name=""/>
        <dsp:cNvSpPr/>
      </dsp:nvSpPr>
      <dsp:spPr>
        <a:xfrm>
          <a:off x="1300060" y="705938"/>
          <a:ext cx="543371" cy="543371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1D0592E-72EF-448A-B89D-019270B3C36A}">
      <dsp:nvSpPr>
        <dsp:cNvPr id="0" name=""/>
        <dsp:cNvSpPr/>
      </dsp:nvSpPr>
      <dsp:spPr>
        <a:xfrm rot="10800000">
          <a:off x="1571746" y="1411510"/>
          <a:ext cx="5700752" cy="54337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9612" tIns="80010" rIns="149352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solidFill>
                <a:schemeClr val="bg1"/>
              </a:solidFill>
            </a:rPr>
            <a:t>повышение адекватности ВО</a:t>
          </a:r>
          <a:endParaRPr lang="ru-RU" sz="2100" kern="1200" dirty="0">
            <a:solidFill>
              <a:schemeClr val="bg1"/>
            </a:solidFill>
          </a:endParaRPr>
        </a:p>
      </dsp:txBody>
      <dsp:txXfrm rot="10800000">
        <a:off x="1707589" y="1411510"/>
        <a:ext cx="5564909" cy="543371"/>
      </dsp:txXfrm>
    </dsp:sp>
    <dsp:sp modelId="{13C71C83-368C-4C12-9D92-0518A34D3D5F}">
      <dsp:nvSpPr>
        <dsp:cNvPr id="0" name=""/>
        <dsp:cNvSpPr/>
      </dsp:nvSpPr>
      <dsp:spPr>
        <a:xfrm>
          <a:off x="1300060" y="1411510"/>
          <a:ext cx="543371" cy="543371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029C11F-E0B8-4A07-8188-88F97C7FB5E0}">
      <dsp:nvSpPr>
        <dsp:cNvPr id="0" name=""/>
        <dsp:cNvSpPr/>
      </dsp:nvSpPr>
      <dsp:spPr>
        <a:xfrm rot="10800000">
          <a:off x="1571746" y="2117083"/>
          <a:ext cx="5700752" cy="54337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9612" tIns="80010" rIns="149352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solidFill>
                <a:schemeClr val="bg1"/>
              </a:solidFill>
            </a:rPr>
            <a:t>появление </a:t>
          </a:r>
          <a:r>
            <a:rPr lang="ru-RU" sz="2100" b="1" kern="1200" dirty="0" smtClean="0">
              <a:solidFill>
                <a:schemeClr val="bg1"/>
              </a:solidFill>
            </a:rPr>
            <a:t>новых областей </a:t>
          </a:r>
          <a:r>
            <a:rPr lang="ru-RU" sz="2100" b="1" kern="1200" dirty="0" smtClean="0">
              <a:solidFill>
                <a:schemeClr val="bg1"/>
              </a:solidFill>
            </a:rPr>
            <a:t>обучения</a:t>
          </a:r>
          <a:endParaRPr lang="ru-RU" sz="2100" kern="1200" dirty="0">
            <a:solidFill>
              <a:schemeClr val="bg1"/>
            </a:solidFill>
          </a:endParaRPr>
        </a:p>
      </dsp:txBody>
      <dsp:txXfrm rot="10800000">
        <a:off x="1707589" y="2117083"/>
        <a:ext cx="5564909" cy="543371"/>
      </dsp:txXfrm>
    </dsp:sp>
    <dsp:sp modelId="{83F53A2F-7BD7-4F97-BFB7-700AA8EE8B05}">
      <dsp:nvSpPr>
        <dsp:cNvPr id="0" name=""/>
        <dsp:cNvSpPr/>
      </dsp:nvSpPr>
      <dsp:spPr>
        <a:xfrm>
          <a:off x="1300060" y="2117083"/>
          <a:ext cx="543371" cy="543371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BB7F193-7C44-4819-AB14-51F8AAD64F85}">
      <dsp:nvSpPr>
        <dsp:cNvPr id="0" name=""/>
        <dsp:cNvSpPr/>
      </dsp:nvSpPr>
      <dsp:spPr>
        <a:xfrm rot="10800000">
          <a:off x="1571746" y="2822655"/>
          <a:ext cx="5700752" cy="54337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9612" tIns="80010" rIns="149352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solidFill>
                <a:schemeClr val="bg1"/>
              </a:solidFill>
            </a:rPr>
            <a:t>развитие академических дисциплин</a:t>
          </a:r>
          <a:endParaRPr lang="ru-RU" sz="2100" kern="1200" dirty="0">
            <a:solidFill>
              <a:schemeClr val="bg1"/>
            </a:solidFill>
          </a:endParaRPr>
        </a:p>
      </dsp:txBody>
      <dsp:txXfrm rot="10800000">
        <a:off x="1707589" y="2822655"/>
        <a:ext cx="5564909" cy="543371"/>
      </dsp:txXfrm>
    </dsp:sp>
    <dsp:sp modelId="{4586C8FF-1E50-4A90-8172-51ACE49B7244}">
      <dsp:nvSpPr>
        <dsp:cNvPr id="0" name=""/>
        <dsp:cNvSpPr/>
      </dsp:nvSpPr>
      <dsp:spPr>
        <a:xfrm>
          <a:off x="1300060" y="2822655"/>
          <a:ext cx="543371" cy="543371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BF3E9EB-3539-4B25-9DC0-CB7BF34EAF82}">
      <dsp:nvSpPr>
        <dsp:cNvPr id="0" name=""/>
        <dsp:cNvSpPr/>
      </dsp:nvSpPr>
      <dsp:spPr>
        <a:xfrm rot="10800000">
          <a:off x="1571746" y="3528227"/>
          <a:ext cx="5700752" cy="54337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9612" tIns="80010" rIns="149352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solidFill>
                <a:schemeClr val="bg1"/>
              </a:solidFill>
            </a:rPr>
            <a:t>реформирование учебных программ (</a:t>
          </a:r>
          <a:r>
            <a:rPr lang="ru-RU" sz="2100" b="1" kern="1200" dirty="0" err="1" smtClean="0">
              <a:solidFill>
                <a:schemeClr val="bg1"/>
              </a:solidFill>
            </a:rPr>
            <a:t>УПр</a:t>
          </a:r>
          <a:r>
            <a:rPr lang="ru-RU" sz="2100" b="1" kern="1200" dirty="0" smtClean="0">
              <a:solidFill>
                <a:schemeClr val="bg1"/>
              </a:solidFill>
            </a:rPr>
            <a:t>)</a:t>
          </a:r>
          <a:endParaRPr lang="ru-RU" sz="2100" kern="1200" dirty="0">
            <a:solidFill>
              <a:schemeClr val="bg1"/>
            </a:solidFill>
          </a:endParaRPr>
        </a:p>
      </dsp:txBody>
      <dsp:txXfrm rot="10800000">
        <a:off x="1707589" y="3528227"/>
        <a:ext cx="5564909" cy="543371"/>
      </dsp:txXfrm>
    </dsp:sp>
    <dsp:sp modelId="{C5EE72EA-1740-40E5-B44E-5F1C836FAF56}">
      <dsp:nvSpPr>
        <dsp:cNvPr id="0" name=""/>
        <dsp:cNvSpPr/>
      </dsp:nvSpPr>
      <dsp:spPr>
        <a:xfrm>
          <a:off x="1300060" y="3528227"/>
          <a:ext cx="543371" cy="543371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911D8B-A623-469A-A39C-A44E037D1ABF}">
      <dsp:nvSpPr>
        <dsp:cNvPr id="0" name=""/>
        <dsp:cNvSpPr/>
      </dsp:nvSpPr>
      <dsp:spPr>
        <a:xfrm rot="5400000">
          <a:off x="-110361" y="111620"/>
          <a:ext cx="735741" cy="51501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-5400000">
        <a:off x="1" y="258767"/>
        <a:ext cx="515018" cy="220723"/>
      </dsp:txXfrm>
    </dsp:sp>
    <dsp:sp modelId="{1F876A7E-B517-47E6-AB78-B65D3DAD6EAE}">
      <dsp:nvSpPr>
        <dsp:cNvPr id="0" name=""/>
        <dsp:cNvSpPr/>
      </dsp:nvSpPr>
      <dsp:spPr>
        <a:xfrm rot="5400000">
          <a:off x="4376111" y="-3859833"/>
          <a:ext cx="478231" cy="820041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/>
            <a:t>формирование новых моделей и форм организации занятий</a:t>
          </a:r>
          <a:br>
            <a:rPr lang="ru-RU" sz="1400" b="1" kern="1200" dirty="0" smtClean="0"/>
          </a:br>
          <a:r>
            <a:rPr lang="ru-RU" sz="1400" b="1" kern="1200" dirty="0" smtClean="0"/>
            <a:t>(неконцентрированный, нелинейный, асинхронный, модульный характер)</a:t>
          </a:r>
          <a:endParaRPr lang="ru-RU" sz="1400" kern="1200" dirty="0"/>
        </a:p>
      </dsp:txBody>
      <dsp:txXfrm rot="-5400000">
        <a:off x="515019" y="24604"/>
        <a:ext cx="8177072" cy="431541"/>
      </dsp:txXfrm>
    </dsp:sp>
    <dsp:sp modelId="{D2064D76-156E-462B-9FAF-D358A54181E0}">
      <dsp:nvSpPr>
        <dsp:cNvPr id="0" name=""/>
        <dsp:cNvSpPr/>
      </dsp:nvSpPr>
      <dsp:spPr>
        <a:xfrm rot="5400000">
          <a:off x="-110361" y="762484"/>
          <a:ext cx="735741" cy="51501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-5400000">
        <a:off x="1" y="909631"/>
        <a:ext cx="515018" cy="220723"/>
      </dsp:txXfrm>
    </dsp:sp>
    <dsp:sp modelId="{F25C1642-B0BC-4A5C-9527-178C98F37FC1}">
      <dsp:nvSpPr>
        <dsp:cNvPr id="0" name=""/>
        <dsp:cNvSpPr/>
      </dsp:nvSpPr>
      <dsp:spPr>
        <a:xfrm rot="5400000">
          <a:off x="4376111" y="-3208968"/>
          <a:ext cx="478231" cy="820041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/>
            <a:t>студентоцентрированная ориентация</a:t>
          </a:r>
          <a:endParaRPr lang="ru-RU" sz="1400" kern="1200" dirty="0"/>
        </a:p>
      </dsp:txBody>
      <dsp:txXfrm rot="-5400000">
        <a:off x="515019" y="675469"/>
        <a:ext cx="8177072" cy="431541"/>
      </dsp:txXfrm>
    </dsp:sp>
    <dsp:sp modelId="{37950BC9-6870-423C-BBB1-BC9FC4D3E686}">
      <dsp:nvSpPr>
        <dsp:cNvPr id="0" name=""/>
        <dsp:cNvSpPr/>
      </dsp:nvSpPr>
      <dsp:spPr>
        <a:xfrm rot="5400000">
          <a:off x="-110361" y="1413349"/>
          <a:ext cx="735741" cy="51501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/>
        </a:p>
      </dsp:txBody>
      <dsp:txXfrm rot="-5400000">
        <a:off x="1" y="1560496"/>
        <a:ext cx="515018" cy="220723"/>
      </dsp:txXfrm>
    </dsp:sp>
    <dsp:sp modelId="{390AC368-3F29-47B6-9E72-283E6C5E985C}">
      <dsp:nvSpPr>
        <dsp:cNvPr id="0" name=""/>
        <dsp:cNvSpPr/>
      </dsp:nvSpPr>
      <dsp:spPr>
        <a:xfrm rot="5400000">
          <a:off x="4376111" y="-2558104"/>
          <a:ext cx="478231" cy="820041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/>
            <a:t>усиление этических и моральных аспектов </a:t>
          </a:r>
          <a:br>
            <a:rPr lang="ru-RU" sz="1400" b="1" kern="1200" dirty="0" smtClean="0"/>
          </a:br>
          <a:r>
            <a:rPr lang="ru-RU" sz="1400" b="1" kern="1200" dirty="0" smtClean="0"/>
            <a:t>(Бухарестская декларация, сентябрь 2004 г.)</a:t>
          </a:r>
          <a:endParaRPr lang="ru-RU" sz="1400" kern="1200" dirty="0"/>
        </a:p>
      </dsp:txBody>
      <dsp:txXfrm rot="-5400000">
        <a:off x="515019" y="1326333"/>
        <a:ext cx="8177072" cy="431541"/>
      </dsp:txXfrm>
    </dsp:sp>
    <dsp:sp modelId="{B096C266-F6E6-4937-BAA3-A081F666EAD2}">
      <dsp:nvSpPr>
        <dsp:cNvPr id="0" name=""/>
        <dsp:cNvSpPr/>
      </dsp:nvSpPr>
      <dsp:spPr>
        <a:xfrm rot="5400000">
          <a:off x="-110361" y="2064213"/>
          <a:ext cx="735741" cy="51501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/>
        </a:p>
      </dsp:txBody>
      <dsp:txXfrm rot="-5400000">
        <a:off x="1" y="2211360"/>
        <a:ext cx="515018" cy="220723"/>
      </dsp:txXfrm>
    </dsp:sp>
    <dsp:sp modelId="{66906B18-7A5A-447C-A2DD-D19212F8B43A}">
      <dsp:nvSpPr>
        <dsp:cNvPr id="0" name=""/>
        <dsp:cNvSpPr/>
      </dsp:nvSpPr>
      <dsp:spPr>
        <a:xfrm rot="5400000">
          <a:off x="4376111" y="-1907240"/>
          <a:ext cx="478231" cy="820041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smtClean="0"/>
            <a:t>повышение роли и уровня научных исследований</a:t>
          </a:r>
          <a:endParaRPr lang="ru-RU" sz="1400" kern="1200"/>
        </a:p>
      </dsp:txBody>
      <dsp:txXfrm rot="-5400000">
        <a:off x="515019" y="1977197"/>
        <a:ext cx="8177072" cy="431541"/>
      </dsp:txXfrm>
    </dsp:sp>
    <dsp:sp modelId="{C73CAE0A-6C9F-4125-92DA-79C82E242910}">
      <dsp:nvSpPr>
        <dsp:cNvPr id="0" name=""/>
        <dsp:cNvSpPr/>
      </dsp:nvSpPr>
      <dsp:spPr>
        <a:xfrm rot="5400000">
          <a:off x="-110361" y="2715077"/>
          <a:ext cx="735741" cy="51501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-5400000">
        <a:off x="1" y="2862224"/>
        <a:ext cx="515018" cy="220723"/>
      </dsp:txXfrm>
    </dsp:sp>
    <dsp:sp modelId="{B3487CF7-C8CB-415B-B82E-F7FE404D52BB}">
      <dsp:nvSpPr>
        <dsp:cNvPr id="0" name=""/>
        <dsp:cNvSpPr/>
      </dsp:nvSpPr>
      <dsp:spPr>
        <a:xfrm rot="5400000">
          <a:off x="4376111" y="-1256375"/>
          <a:ext cx="478231" cy="820041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smtClean="0"/>
            <a:t>международные (совместные) образовательные программы</a:t>
          </a:r>
          <a:endParaRPr lang="ru-RU" sz="1400" kern="1200"/>
        </a:p>
      </dsp:txBody>
      <dsp:txXfrm rot="-5400000">
        <a:off x="515019" y="2628062"/>
        <a:ext cx="8177072" cy="431541"/>
      </dsp:txXfrm>
    </dsp:sp>
    <dsp:sp modelId="{19610B58-57C3-49F6-BF69-69788E306755}">
      <dsp:nvSpPr>
        <dsp:cNvPr id="0" name=""/>
        <dsp:cNvSpPr/>
      </dsp:nvSpPr>
      <dsp:spPr>
        <a:xfrm rot="5400000">
          <a:off x="-110361" y="3365942"/>
          <a:ext cx="735741" cy="51501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-5400000">
        <a:off x="1" y="3513089"/>
        <a:ext cx="515018" cy="220723"/>
      </dsp:txXfrm>
    </dsp:sp>
    <dsp:sp modelId="{0A4A4B1E-79BC-4BFE-B751-DC22493A603F}">
      <dsp:nvSpPr>
        <dsp:cNvPr id="0" name=""/>
        <dsp:cNvSpPr/>
      </dsp:nvSpPr>
      <dsp:spPr>
        <a:xfrm rot="5400000">
          <a:off x="4376111" y="-605511"/>
          <a:ext cx="478231" cy="820041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smtClean="0"/>
            <a:t>появление новой образовательной среды</a:t>
          </a:r>
          <a:endParaRPr lang="ru-RU" sz="1400" kern="1200"/>
        </a:p>
      </dsp:txBody>
      <dsp:txXfrm rot="-5400000">
        <a:off x="515019" y="3278926"/>
        <a:ext cx="8177072" cy="431541"/>
      </dsp:txXfrm>
    </dsp:sp>
    <dsp:sp modelId="{8FEBFD58-C62E-4884-B498-83997C889E5E}">
      <dsp:nvSpPr>
        <dsp:cNvPr id="0" name=""/>
        <dsp:cNvSpPr/>
      </dsp:nvSpPr>
      <dsp:spPr>
        <a:xfrm rot="5400000">
          <a:off x="-110361" y="4016806"/>
          <a:ext cx="735741" cy="51501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-5400000">
        <a:off x="1" y="4163953"/>
        <a:ext cx="515018" cy="220723"/>
      </dsp:txXfrm>
    </dsp:sp>
    <dsp:sp modelId="{E95BF6F0-C7E1-4E9C-9950-B05FA07836AB}">
      <dsp:nvSpPr>
        <dsp:cNvPr id="0" name=""/>
        <dsp:cNvSpPr/>
      </dsp:nvSpPr>
      <dsp:spPr>
        <a:xfrm rot="5400000">
          <a:off x="4376111" y="45352"/>
          <a:ext cx="478231" cy="820041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smtClean="0"/>
            <a:t>принятие стратегии «образование в течение всей жизни» (ОТВЖ)</a:t>
          </a:r>
          <a:endParaRPr lang="ru-RU" sz="1400" kern="1200"/>
        </a:p>
      </dsp:txBody>
      <dsp:txXfrm rot="-5400000">
        <a:off x="515019" y="3929790"/>
        <a:ext cx="8177072" cy="43154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CDD91A-7C42-4BA8-939C-3738675235DA}">
      <dsp:nvSpPr>
        <dsp:cNvPr id="0" name=""/>
        <dsp:cNvSpPr/>
      </dsp:nvSpPr>
      <dsp:spPr>
        <a:xfrm>
          <a:off x="0" y="256600"/>
          <a:ext cx="7572428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13D7A8-36A1-462D-89BB-94D75E9791EB}">
      <dsp:nvSpPr>
        <dsp:cNvPr id="0" name=""/>
        <dsp:cNvSpPr/>
      </dsp:nvSpPr>
      <dsp:spPr>
        <a:xfrm>
          <a:off x="378621" y="20439"/>
          <a:ext cx="5300699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0354" tIns="0" rIns="200354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1"/>
              </a:solidFill>
            </a:rPr>
            <a:t>техническое развитие</a:t>
          </a:r>
          <a:r>
            <a:rPr lang="ru-RU" sz="1300" b="1" kern="1200" dirty="0" smtClean="0">
              <a:solidFill>
                <a:schemeClr val="bg1"/>
              </a:solidFill>
            </a:rPr>
            <a:t>; </a:t>
          </a:r>
        </a:p>
      </dsp:txBody>
      <dsp:txXfrm>
        <a:off x="401678" y="43496"/>
        <a:ext cx="5254585" cy="426206"/>
      </dsp:txXfrm>
    </dsp:sp>
    <dsp:sp modelId="{0C078D60-9E60-4D44-A156-6BE19F468589}">
      <dsp:nvSpPr>
        <dsp:cNvPr id="0" name=""/>
        <dsp:cNvSpPr/>
      </dsp:nvSpPr>
      <dsp:spPr>
        <a:xfrm>
          <a:off x="0" y="982360"/>
          <a:ext cx="7572428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0FA1A8-36C0-4146-9676-024155200841}">
      <dsp:nvSpPr>
        <dsp:cNvPr id="0" name=""/>
        <dsp:cNvSpPr/>
      </dsp:nvSpPr>
      <dsp:spPr>
        <a:xfrm>
          <a:off x="378621" y="746200"/>
          <a:ext cx="5300699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0354" tIns="0" rIns="200354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1"/>
              </a:solidFill>
            </a:rPr>
            <a:t>содержание образования</a:t>
          </a:r>
          <a:r>
            <a:rPr lang="ru-RU" sz="1300" b="1" kern="1200" dirty="0" smtClean="0">
              <a:solidFill>
                <a:schemeClr val="bg1"/>
              </a:solidFill>
            </a:rPr>
            <a:t>; </a:t>
          </a:r>
        </a:p>
      </dsp:txBody>
      <dsp:txXfrm>
        <a:off x="401678" y="769257"/>
        <a:ext cx="5254585" cy="426206"/>
      </dsp:txXfrm>
    </dsp:sp>
    <dsp:sp modelId="{EC686B26-62C6-4F51-880F-806978A7DFC9}">
      <dsp:nvSpPr>
        <dsp:cNvPr id="0" name=""/>
        <dsp:cNvSpPr/>
      </dsp:nvSpPr>
      <dsp:spPr>
        <a:xfrm>
          <a:off x="0" y="1708120"/>
          <a:ext cx="7572428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A8DC10-0FB0-44F8-8D94-0606C646C42D}">
      <dsp:nvSpPr>
        <dsp:cNvPr id="0" name=""/>
        <dsp:cNvSpPr/>
      </dsp:nvSpPr>
      <dsp:spPr>
        <a:xfrm>
          <a:off x="378621" y="1471960"/>
          <a:ext cx="5300699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0354" tIns="0" rIns="200354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1"/>
              </a:solidFill>
            </a:rPr>
            <a:t>преподавание; </a:t>
          </a:r>
        </a:p>
      </dsp:txBody>
      <dsp:txXfrm>
        <a:off x="401678" y="1495017"/>
        <a:ext cx="5254585" cy="426206"/>
      </dsp:txXfrm>
    </dsp:sp>
    <dsp:sp modelId="{EDEF14EE-92C1-4112-A4A1-F838211D91D4}">
      <dsp:nvSpPr>
        <dsp:cNvPr id="0" name=""/>
        <dsp:cNvSpPr/>
      </dsp:nvSpPr>
      <dsp:spPr>
        <a:xfrm>
          <a:off x="0" y="2433879"/>
          <a:ext cx="7572428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BFEA28-F496-4D9C-84D9-F35B08BCD2A8}">
      <dsp:nvSpPr>
        <dsp:cNvPr id="0" name=""/>
        <dsp:cNvSpPr/>
      </dsp:nvSpPr>
      <dsp:spPr>
        <a:xfrm>
          <a:off x="378621" y="2197719"/>
          <a:ext cx="5300699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0354" tIns="0" rIns="200354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1"/>
              </a:solidFill>
            </a:rPr>
            <a:t>организация обучения;</a:t>
          </a:r>
        </a:p>
      </dsp:txBody>
      <dsp:txXfrm>
        <a:off x="401678" y="2220776"/>
        <a:ext cx="5254585" cy="42620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CDD91A-7C42-4BA8-939C-3738675235DA}">
      <dsp:nvSpPr>
        <dsp:cNvPr id="0" name=""/>
        <dsp:cNvSpPr/>
      </dsp:nvSpPr>
      <dsp:spPr>
        <a:xfrm>
          <a:off x="0" y="266262"/>
          <a:ext cx="7858180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13D7A8-36A1-462D-89BB-94D75E9791EB}">
      <dsp:nvSpPr>
        <dsp:cNvPr id="0" name=""/>
        <dsp:cNvSpPr/>
      </dsp:nvSpPr>
      <dsp:spPr>
        <a:xfrm>
          <a:off x="405061" y="74739"/>
          <a:ext cx="5500726" cy="3247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7914" tIns="0" rIns="207914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1"/>
              </a:solidFill>
            </a:rPr>
            <a:t>результаты и компетенции выпускников; </a:t>
          </a:r>
        </a:p>
      </dsp:txBody>
      <dsp:txXfrm>
        <a:off x="420913" y="90591"/>
        <a:ext cx="5469022" cy="293016"/>
      </dsp:txXfrm>
    </dsp:sp>
    <dsp:sp modelId="{0C078D60-9E60-4D44-A156-6BE19F468589}">
      <dsp:nvSpPr>
        <dsp:cNvPr id="0" name=""/>
        <dsp:cNvSpPr/>
      </dsp:nvSpPr>
      <dsp:spPr>
        <a:xfrm>
          <a:off x="0" y="765222"/>
          <a:ext cx="7858180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0FA1A8-36C0-4146-9676-024155200841}">
      <dsp:nvSpPr>
        <dsp:cNvPr id="0" name=""/>
        <dsp:cNvSpPr/>
      </dsp:nvSpPr>
      <dsp:spPr>
        <a:xfrm>
          <a:off x="392909" y="602863"/>
          <a:ext cx="5500726" cy="3247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7914" tIns="0" rIns="207914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1"/>
              </a:solidFill>
            </a:rPr>
            <a:t>экзаменационные комиссии</a:t>
          </a:r>
          <a:r>
            <a:rPr lang="ru-RU" sz="1300" b="1" kern="1200" dirty="0" smtClean="0">
              <a:solidFill>
                <a:schemeClr val="bg1"/>
              </a:solidFill>
            </a:rPr>
            <a:t>; </a:t>
          </a:r>
        </a:p>
      </dsp:txBody>
      <dsp:txXfrm>
        <a:off x="408761" y="618715"/>
        <a:ext cx="5469022" cy="293016"/>
      </dsp:txXfrm>
    </dsp:sp>
    <dsp:sp modelId="{EC686B26-62C6-4F51-880F-806978A7DFC9}">
      <dsp:nvSpPr>
        <dsp:cNvPr id="0" name=""/>
        <dsp:cNvSpPr/>
      </dsp:nvSpPr>
      <dsp:spPr>
        <a:xfrm>
          <a:off x="0" y="1264183"/>
          <a:ext cx="7858180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A8DC10-0FB0-44F8-8D94-0606C646C42D}">
      <dsp:nvSpPr>
        <dsp:cNvPr id="0" name=""/>
        <dsp:cNvSpPr/>
      </dsp:nvSpPr>
      <dsp:spPr>
        <a:xfrm>
          <a:off x="392909" y="1101823"/>
          <a:ext cx="5500726" cy="3247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7914" tIns="0" rIns="207914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1"/>
              </a:solidFill>
            </a:rPr>
            <a:t>профессиональная сертификация; </a:t>
          </a:r>
        </a:p>
      </dsp:txBody>
      <dsp:txXfrm>
        <a:off x="408761" y="1117675"/>
        <a:ext cx="5469022" cy="293016"/>
      </dsp:txXfrm>
    </dsp:sp>
    <dsp:sp modelId="{EDEF14EE-92C1-4112-A4A1-F838211D91D4}">
      <dsp:nvSpPr>
        <dsp:cNvPr id="0" name=""/>
        <dsp:cNvSpPr/>
      </dsp:nvSpPr>
      <dsp:spPr>
        <a:xfrm>
          <a:off x="0" y="1763143"/>
          <a:ext cx="7858180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BFEA28-F496-4D9C-84D9-F35B08BCD2A8}">
      <dsp:nvSpPr>
        <dsp:cNvPr id="0" name=""/>
        <dsp:cNvSpPr/>
      </dsp:nvSpPr>
      <dsp:spPr>
        <a:xfrm>
          <a:off x="392909" y="1600783"/>
          <a:ext cx="5500726" cy="3247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7914" tIns="0" rIns="207914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1"/>
              </a:solidFill>
            </a:rPr>
            <a:t>процедуры аккредитации; </a:t>
          </a:r>
        </a:p>
      </dsp:txBody>
      <dsp:txXfrm>
        <a:off x="408761" y="1616635"/>
        <a:ext cx="5469022" cy="293016"/>
      </dsp:txXfrm>
    </dsp:sp>
    <dsp:sp modelId="{CB689E01-709B-4CCE-9AF2-F5CB3B4CC0C8}">
      <dsp:nvSpPr>
        <dsp:cNvPr id="0" name=""/>
        <dsp:cNvSpPr/>
      </dsp:nvSpPr>
      <dsp:spPr>
        <a:xfrm>
          <a:off x="0" y="2262103"/>
          <a:ext cx="7858180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9EE1F7-EF20-4228-98BF-956FD7584068}">
      <dsp:nvSpPr>
        <dsp:cNvPr id="0" name=""/>
        <dsp:cNvSpPr/>
      </dsp:nvSpPr>
      <dsp:spPr>
        <a:xfrm>
          <a:off x="392909" y="2099743"/>
          <a:ext cx="5500726" cy="3247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7914" tIns="0" rIns="207914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1"/>
              </a:solidFill>
            </a:rPr>
            <a:t>обеспечение качества.</a:t>
          </a:r>
          <a:endParaRPr lang="ru-RU" sz="2000" kern="1200" dirty="0">
            <a:solidFill>
              <a:schemeClr val="bg1"/>
            </a:solidFill>
          </a:endParaRPr>
        </a:p>
      </dsp:txBody>
      <dsp:txXfrm>
        <a:off x="408761" y="2115595"/>
        <a:ext cx="5469022" cy="29301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D888CA-212F-4413-9D2F-9C185862979B}">
      <dsp:nvSpPr>
        <dsp:cNvPr id="0" name=""/>
        <dsp:cNvSpPr/>
      </dsp:nvSpPr>
      <dsp:spPr>
        <a:xfrm>
          <a:off x="0" y="0"/>
          <a:ext cx="8643998" cy="9078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1"/>
              </a:solidFill>
            </a:rPr>
            <a:t>Утрата идентификации устойчивых профессий</a:t>
          </a:r>
          <a:endParaRPr lang="ru-RU" sz="2000" kern="1200" dirty="0">
            <a:solidFill>
              <a:schemeClr val="bg1"/>
            </a:solidFill>
          </a:endParaRPr>
        </a:p>
      </dsp:txBody>
      <dsp:txXfrm>
        <a:off x="1819583" y="0"/>
        <a:ext cx="6824414" cy="907843"/>
      </dsp:txXfrm>
    </dsp:sp>
    <dsp:sp modelId="{C30A1D42-ACA8-46CB-B356-4A3E32ED2ACB}">
      <dsp:nvSpPr>
        <dsp:cNvPr id="0" name=""/>
        <dsp:cNvSpPr/>
      </dsp:nvSpPr>
      <dsp:spPr>
        <a:xfrm>
          <a:off x="473843" y="90784"/>
          <a:ext cx="962682" cy="72627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001590C-03DB-45CE-9EA8-EE653016204D}">
      <dsp:nvSpPr>
        <dsp:cNvPr id="0" name=""/>
        <dsp:cNvSpPr/>
      </dsp:nvSpPr>
      <dsp:spPr>
        <a:xfrm>
          <a:off x="0" y="998627"/>
          <a:ext cx="8643998" cy="9078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1"/>
              </a:solidFill>
            </a:rPr>
            <a:t>Усиление когнитивных и информационных начал в современном производстве (перекрывают традиционную профессиональную квалификацию)</a:t>
          </a:r>
          <a:endParaRPr lang="ru-RU" sz="2000" kern="1200" dirty="0">
            <a:solidFill>
              <a:schemeClr val="bg1"/>
            </a:solidFill>
          </a:endParaRPr>
        </a:p>
      </dsp:txBody>
      <dsp:txXfrm>
        <a:off x="1819583" y="998627"/>
        <a:ext cx="6824414" cy="907843"/>
      </dsp:txXfrm>
    </dsp:sp>
    <dsp:sp modelId="{5BB6D0F9-057D-465C-BF2D-2D79380173FD}">
      <dsp:nvSpPr>
        <dsp:cNvPr id="0" name=""/>
        <dsp:cNvSpPr/>
      </dsp:nvSpPr>
      <dsp:spPr>
        <a:xfrm>
          <a:off x="473843" y="1089412"/>
          <a:ext cx="962682" cy="72627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7256C5C-4A9C-42CD-AD3B-7FE1EF0BA362}">
      <dsp:nvSpPr>
        <dsp:cNvPr id="0" name=""/>
        <dsp:cNvSpPr/>
      </dsp:nvSpPr>
      <dsp:spPr>
        <a:xfrm>
          <a:off x="0" y="2031145"/>
          <a:ext cx="8643998" cy="9078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1"/>
              </a:solidFill>
            </a:rPr>
            <a:t>Новый этап экономики, новые условия труда, «интеллектуализация» машин…, «</a:t>
          </a:r>
          <a:r>
            <a:rPr lang="ru-RU" sz="2000" b="1" kern="1200" dirty="0" err="1" smtClean="0">
              <a:solidFill>
                <a:schemeClr val="bg1"/>
              </a:solidFill>
            </a:rPr>
            <a:t>дематериализация</a:t>
          </a:r>
          <a:r>
            <a:rPr lang="ru-RU" sz="2000" b="1" kern="1200" dirty="0" smtClean="0">
              <a:solidFill>
                <a:schemeClr val="bg1"/>
              </a:solidFill>
            </a:rPr>
            <a:t>» труда – новые требования к выпускникам</a:t>
          </a:r>
          <a:endParaRPr lang="ru-RU" sz="2000" kern="1200" dirty="0">
            <a:solidFill>
              <a:schemeClr val="bg1"/>
            </a:solidFill>
          </a:endParaRPr>
        </a:p>
      </dsp:txBody>
      <dsp:txXfrm>
        <a:off x="1819583" y="2031145"/>
        <a:ext cx="6824414" cy="907843"/>
      </dsp:txXfrm>
    </dsp:sp>
    <dsp:sp modelId="{CCCEFEE5-1684-494E-ADAA-D328A5545260}">
      <dsp:nvSpPr>
        <dsp:cNvPr id="0" name=""/>
        <dsp:cNvSpPr/>
      </dsp:nvSpPr>
      <dsp:spPr>
        <a:xfrm>
          <a:off x="473843" y="2088040"/>
          <a:ext cx="962682" cy="72627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E20F061-A250-4C56-AB74-1AD8BAE8FF29}">
      <dsp:nvSpPr>
        <dsp:cNvPr id="0" name=""/>
        <dsp:cNvSpPr/>
      </dsp:nvSpPr>
      <dsp:spPr>
        <a:xfrm>
          <a:off x="0" y="2995883"/>
          <a:ext cx="8643998" cy="9078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1"/>
              </a:solidFill>
            </a:rPr>
            <a:t>Возрастание роли системно-организационных качеств (интеллектуальных, моральных, коммуникативных, рефлексии, самоорганизации)</a:t>
          </a:r>
          <a:endParaRPr lang="ru-RU" sz="2000" kern="1200" dirty="0">
            <a:solidFill>
              <a:schemeClr val="bg1"/>
            </a:solidFill>
          </a:endParaRPr>
        </a:p>
      </dsp:txBody>
      <dsp:txXfrm>
        <a:off x="1819583" y="2995883"/>
        <a:ext cx="6824414" cy="907843"/>
      </dsp:txXfrm>
    </dsp:sp>
    <dsp:sp modelId="{EFAF7DFA-5EBB-48B2-ADD3-03A2CC6CD2C2}">
      <dsp:nvSpPr>
        <dsp:cNvPr id="0" name=""/>
        <dsp:cNvSpPr/>
      </dsp:nvSpPr>
      <dsp:spPr>
        <a:xfrm>
          <a:off x="473843" y="3086668"/>
          <a:ext cx="962682" cy="72627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9C6670-2BB5-49C5-9886-AFE57B5E0CBF}">
      <dsp:nvSpPr>
        <dsp:cNvPr id="0" name=""/>
        <dsp:cNvSpPr/>
      </dsp:nvSpPr>
      <dsp:spPr>
        <a:xfrm>
          <a:off x="0" y="855511"/>
          <a:ext cx="8643998" cy="20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8DDE71-0B94-41BA-975B-FFF935D716B1}">
      <dsp:nvSpPr>
        <dsp:cNvPr id="0" name=""/>
        <dsp:cNvSpPr/>
      </dsp:nvSpPr>
      <dsp:spPr>
        <a:xfrm>
          <a:off x="425868" y="167150"/>
          <a:ext cx="8216875" cy="8064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706" tIns="0" rIns="228706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bg1"/>
              </a:solidFill>
            </a:rPr>
            <a:t>Преодоление искусственного разделения, вызываемого предметным структурированием учебных планов</a:t>
          </a:r>
          <a:endParaRPr lang="ru-RU" sz="2400" kern="1200" dirty="0">
            <a:solidFill>
              <a:schemeClr val="bg1"/>
            </a:solidFill>
          </a:endParaRPr>
        </a:p>
      </dsp:txBody>
      <dsp:txXfrm>
        <a:off x="465235" y="206517"/>
        <a:ext cx="8138141" cy="727707"/>
      </dsp:txXfrm>
    </dsp:sp>
    <dsp:sp modelId="{244F7975-E64A-4A01-9372-EE74B95E1EAF}">
      <dsp:nvSpPr>
        <dsp:cNvPr id="0" name=""/>
        <dsp:cNvSpPr/>
      </dsp:nvSpPr>
      <dsp:spPr>
        <a:xfrm>
          <a:off x="0" y="2368517"/>
          <a:ext cx="8643998" cy="20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6370E4-D2BA-42B3-9D11-79CF9A071C9A}">
      <dsp:nvSpPr>
        <dsp:cNvPr id="0" name=""/>
        <dsp:cNvSpPr/>
      </dsp:nvSpPr>
      <dsp:spPr>
        <a:xfrm>
          <a:off x="430511" y="1100311"/>
          <a:ext cx="8212250" cy="13862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706" tIns="0" rIns="228706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bg1"/>
              </a:solidFill>
            </a:rPr>
            <a:t>Приоритет предметов, направленных на развитие интеллектуальных способностей, ориентирующих на осознание технических, экономических, культурных изменений и разнообразия </a:t>
          </a:r>
          <a:endParaRPr lang="ru-RU" sz="2400" kern="1200" dirty="0">
            <a:solidFill>
              <a:schemeClr val="bg1"/>
            </a:solidFill>
          </a:endParaRPr>
        </a:p>
      </dsp:txBody>
      <dsp:txXfrm>
        <a:off x="498184" y="1167984"/>
        <a:ext cx="8076904" cy="1250939"/>
      </dsp:txXfrm>
    </dsp:sp>
    <dsp:sp modelId="{7C0EE0F4-829C-44D8-AEC9-6958A1916B8D}">
      <dsp:nvSpPr>
        <dsp:cNvPr id="0" name=""/>
        <dsp:cNvSpPr/>
      </dsp:nvSpPr>
      <dsp:spPr>
        <a:xfrm>
          <a:off x="0" y="3709805"/>
          <a:ext cx="8643998" cy="20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4099F6-A891-476F-94BD-2E9442245C44}">
      <dsp:nvSpPr>
        <dsp:cNvPr id="0" name=""/>
        <dsp:cNvSpPr/>
      </dsp:nvSpPr>
      <dsp:spPr>
        <a:xfrm>
          <a:off x="412362" y="2613317"/>
          <a:ext cx="8229116" cy="121456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706" tIns="0" rIns="228706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bg1"/>
              </a:solidFill>
            </a:rPr>
            <a:t>Востребованность качеств инициативности, предпринимательства, приспособляемости</a:t>
          </a:r>
          <a:endParaRPr lang="ru-RU" sz="2400" kern="1200" dirty="0">
            <a:solidFill>
              <a:schemeClr val="bg1"/>
            </a:solidFill>
          </a:endParaRPr>
        </a:p>
      </dsp:txBody>
      <dsp:txXfrm>
        <a:off x="471652" y="2672607"/>
        <a:ext cx="8110536" cy="109598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BDEE4A-F1A9-4319-A450-384D2338FD4F}">
      <dsp:nvSpPr>
        <dsp:cNvPr id="0" name=""/>
        <dsp:cNvSpPr/>
      </dsp:nvSpPr>
      <dsp:spPr>
        <a:xfrm>
          <a:off x="910609" y="0"/>
          <a:ext cx="2919148" cy="177181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bg1"/>
              </a:solidFill>
            </a:rPr>
            <a:t>СУЩНОСТЬ </a:t>
          </a:r>
          <a:r>
            <a:rPr lang="ru-RU" sz="1600" b="1" kern="1200" dirty="0" smtClean="0">
              <a:solidFill>
                <a:schemeClr val="bg1"/>
              </a:solidFill>
            </a:rPr>
            <a:t>БОЛОНСКОГО</a:t>
          </a:r>
          <a:r>
            <a:rPr lang="ru-RU" sz="1800" b="1" kern="1200" dirty="0" smtClean="0">
              <a:solidFill>
                <a:schemeClr val="bg1"/>
              </a:solidFill>
            </a:rPr>
            <a:t> ПРОЦЕССА: </a:t>
          </a:r>
          <a:endParaRPr lang="ru-RU" sz="1800" kern="1200" dirty="0">
            <a:solidFill>
              <a:schemeClr val="bg1"/>
            </a:solidFill>
          </a:endParaRPr>
        </a:p>
      </dsp:txBody>
      <dsp:txXfrm>
        <a:off x="1796516" y="0"/>
        <a:ext cx="1147335" cy="1771813"/>
      </dsp:txXfrm>
    </dsp:sp>
    <dsp:sp modelId="{B423C1D2-30DF-461E-A93C-485BC308FA71}">
      <dsp:nvSpPr>
        <dsp:cNvPr id="0" name=""/>
        <dsp:cNvSpPr/>
      </dsp:nvSpPr>
      <dsp:spPr>
        <a:xfrm>
          <a:off x="3823013" y="0"/>
          <a:ext cx="3147274" cy="141543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</a:rPr>
            <a:t>структурная реформа европейской</a:t>
          </a:r>
          <a:br>
            <a:rPr lang="ru-RU" sz="1800" b="1" kern="1200" dirty="0" smtClean="0">
              <a:solidFill>
                <a:schemeClr val="tx1"/>
              </a:solidFill>
            </a:rPr>
          </a:br>
          <a:r>
            <a:rPr lang="ru-RU" sz="1800" b="1" kern="1200" dirty="0" smtClean="0">
              <a:solidFill>
                <a:schemeClr val="tx1"/>
              </a:solidFill>
            </a:rPr>
            <a:t>и национальных систем ВО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4530732" y="0"/>
        <a:ext cx="1731837" cy="1415437"/>
      </dsp:txXfrm>
    </dsp:sp>
    <dsp:sp modelId="{8E0F16C9-D3E3-4580-862F-A03830A8CD0C}">
      <dsp:nvSpPr>
        <dsp:cNvPr id="0" name=""/>
        <dsp:cNvSpPr/>
      </dsp:nvSpPr>
      <dsp:spPr>
        <a:xfrm>
          <a:off x="3339" y="2508189"/>
          <a:ext cx="1671301" cy="79268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bg1"/>
              </a:solidFill>
            </a:rPr>
            <a:t>БОЛОНСКИЙ ПРОЦЕСС КАК </a:t>
          </a:r>
          <a:endParaRPr lang="ru-RU" sz="1400" kern="1200" dirty="0">
            <a:solidFill>
              <a:schemeClr val="bg1"/>
            </a:solidFill>
          </a:endParaRPr>
        </a:p>
      </dsp:txBody>
      <dsp:txXfrm>
        <a:off x="399682" y="2508189"/>
        <a:ext cx="878615" cy="792686"/>
      </dsp:txXfrm>
    </dsp:sp>
    <dsp:sp modelId="{59AB7DC2-F3D5-4A57-BB3E-F10BB2AFFE33}">
      <dsp:nvSpPr>
        <dsp:cNvPr id="0" name=""/>
        <dsp:cNvSpPr/>
      </dsp:nvSpPr>
      <dsp:spPr>
        <a:xfrm>
          <a:off x="1638968" y="2232250"/>
          <a:ext cx="2537866" cy="134456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</a:rPr>
            <a:t>общесистемная реформа общеевропейского уровня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2311251" y="2232250"/>
        <a:ext cx="1193301" cy="1344565"/>
      </dsp:txXfrm>
    </dsp:sp>
    <dsp:sp modelId="{7005DDEF-C9AA-4019-A88F-33CD8B58114D}">
      <dsp:nvSpPr>
        <dsp:cNvPr id="0" name=""/>
        <dsp:cNvSpPr/>
      </dsp:nvSpPr>
      <dsp:spPr>
        <a:xfrm>
          <a:off x="4464862" y="2498103"/>
          <a:ext cx="1644825" cy="812859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</a:rPr>
            <a:t>общесистемная реформа</a:t>
          </a:r>
          <a:r>
            <a:rPr lang="ru-RU" sz="900" b="1" kern="1200" dirty="0" smtClean="0">
              <a:solidFill>
                <a:schemeClr val="tx1"/>
              </a:solidFill>
            </a:rPr>
            <a:t/>
          </a:r>
          <a:br>
            <a:rPr lang="ru-RU" sz="900" b="1" kern="1200" dirty="0" smtClean="0">
              <a:solidFill>
                <a:schemeClr val="tx1"/>
              </a:solidFill>
            </a:rPr>
          </a:br>
          <a:endParaRPr lang="ru-RU" sz="900" kern="1200" dirty="0">
            <a:solidFill>
              <a:schemeClr val="tx1"/>
            </a:solidFill>
          </a:endParaRPr>
        </a:p>
      </dsp:txBody>
      <dsp:txXfrm>
        <a:off x="4871292" y="2498103"/>
        <a:ext cx="831966" cy="812859"/>
      </dsp:txXfrm>
    </dsp:sp>
    <dsp:sp modelId="{147F8AE5-D81D-4B75-B5AE-9D7B3260CFA5}">
      <dsp:nvSpPr>
        <dsp:cNvPr id="0" name=""/>
        <dsp:cNvSpPr/>
      </dsp:nvSpPr>
      <dsp:spPr>
        <a:xfrm>
          <a:off x="5879411" y="2498103"/>
          <a:ext cx="1644825" cy="812859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</a:rPr>
            <a:t>на национальном уровне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6285841" y="2498103"/>
        <a:ext cx="831966" cy="812859"/>
      </dsp:txXfrm>
    </dsp:sp>
    <dsp:sp modelId="{6B375EFB-548C-4DD1-A387-CF611A33B66A}">
      <dsp:nvSpPr>
        <dsp:cNvPr id="0" name=""/>
        <dsp:cNvSpPr/>
      </dsp:nvSpPr>
      <dsp:spPr>
        <a:xfrm>
          <a:off x="6723974" y="2498103"/>
          <a:ext cx="2205743" cy="812859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</a:rPr>
            <a:t>общесистемная реформа на институциональном уровне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7130404" y="2498103"/>
        <a:ext cx="1392884" cy="812859"/>
      </dsp:txXfrm>
    </dsp:sp>
    <dsp:sp modelId="{EF2BCADE-C3E3-4F8D-9248-CF18284F8ADE}">
      <dsp:nvSpPr>
        <dsp:cNvPr id="0" name=""/>
        <dsp:cNvSpPr/>
      </dsp:nvSpPr>
      <dsp:spPr>
        <a:xfrm>
          <a:off x="3339" y="4121585"/>
          <a:ext cx="2450135" cy="139124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bg1"/>
              </a:solidFill>
            </a:rPr>
            <a:t>ЦЕЛИ</a:t>
          </a:r>
          <a:r>
            <a:rPr lang="ru-RU" sz="1300" kern="1200" dirty="0" smtClean="0">
              <a:solidFill>
                <a:schemeClr val="bg1"/>
              </a:solidFill>
            </a:rPr>
            <a:t> </a:t>
          </a:r>
          <a:r>
            <a:rPr lang="ru-RU" sz="1300" b="1" kern="1200" dirty="0" smtClean="0">
              <a:solidFill>
                <a:schemeClr val="bg1"/>
              </a:solidFill>
            </a:rPr>
            <a:t>БОЛОНСКОГО ПРОЦЕССА: </a:t>
          </a:r>
          <a:endParaRPr lang="ru-RU" sz="1300" kern="1200" dirty="0">
            <a:solidFill>
              <a:schemeClr val="bg1"/>
            </a:solidFill>
          </a:endParaRPr>
        </a:p>
      </dsp:txBody>
      <dsp:txXfrm>
        <a:off x="698961" y="4121585"/>
        <a:ext cx="1058891" cy="1391244"/>
      </dsp:txXfrm>
    </dsp:sp>
    <dsp:sp modelId="{F2D0CFDA-2FCE-49C9-87FB-0B137A7A16BB}">
      <dsp:nvSpPr>
        <dsp:cNvPr id="0" name=""/>
        <dsp:cNvSpPr/>
      </dsp:nvSpPr>
      <dsp:spPr>
        <a:xfrm>
          <a:off x="2195852" y="4005460"/>
          <a:ext cx="2033612" cy="150736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</a:rPr>
            <a:t>Мобильность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2949534" y="4005460"/>
        <a:ext cx="526249" cy="1507363"/>
      </dsp:txXfrm>
    </dsp:sp>
    <dsp:sp modelId="{A195E432-459D-4A9F-8AB1-8443C123899D}">
      <dsp:nvSpPr>
        <dsp:cNvPr id="0" name=""/>
        <dsp:cNvSpPr/>
      </dsp:nvSpPr>
      <dsp:spPr>
        <a:xfrm>
          <a:off x="3999189" y="4026579"/>
          <a:ext cx="2033612" cy="1486244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</a:rPr>
            <a:t>Трудоустройство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4742311" y="4026579"/>
        <a:ext cx="547368" cy="1486244"/>
      </dsp:txXfrm>
    </dsp:sp>
    <dsp:sp modelId="{DE27462B-2893-4F2B-9571-B9D9C1E38F3E}">
      <dsp:nvSpPr>
        <dsp:cNvPr id="0" name=""/>
        <dsp:cNvSpPr/>
      </dsp:nvSpPr>
      <dsp:spPr>
        <a:xfrm>
          <a:off x="5802526" y="4026579"/>
          <a:ext cx="3123852" cy="1486244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</a:rPr>
            <a:t>Конкурентоспособность Европейского пространства ВО (ЕПВО)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6545648" y="4026579"/>
        <a:ext cx="1637608" cy="148624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DCC46C-FDD7-42DB-A49A-066F1385CB97}">
      <dsp:nvSpPr>
        <dsp:cNvPr id="0" name=""/>
        <dsp:cNvSpPr/>
      </dsp:nvSpPr>
      <dsp:spPr>
        <a:xfrm>
          <a:off x="0" y="850966"/>
          <a:ext cx="9144000" cy="226800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9615AD-01E1-44AE-B6AE-7584D66ACC7B}">
      <dsp:nvSpPr>
        <dsp:cNvPr id="0" name=""/>
        <dsp:cNvSpPr/>
      </dsp:nvSpPr>
      <dsp:spPr>
        <a:xfrm>
          <a:off x="456753" y="112174"/>
          <a:ext cx="7273799" cy="87163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smtClean="0"/>
            <a:t>Качественно улучшаются существующие УПр; разрабатываются новые УПр </a:t>
          </a:r>
          <a:endParaRPr lang="ru-RU" sz="2000" kern="1200"/>
        </a:p>
      </dsp:txBody>
      <dsp:txXfrm>
        <a:off x="499303" y="154724"/>
        <a:ext cx="7188699" cy="786532"/>
      </dsp:txXfrm>
    </dsp:sp>
    <dsp:sp modelId="{4DED86ED-6094-4AB9-8A23-C18BA57BD902}">
      <dsp:nvSpPr>
        <dsp:cNvPr id="0" name=""/>
        <dsp:cNvSpPr/>
      </dsp:nvSpPr>
      <dsp:spPr>
        <a:xfrm>
          <a:off x="0" y="1865158"/>
          <a:ext cx="9144000" cy="226800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56F4F5-7FDB-4AED-B4DA-BB33FED61B41}">
      <dsp:nvSpPr>
        <dsp:cNvPr id="0" name=""/>
        <dsp:cNvSpPr/>
      </dsp:nvSpPr>
      <dsp:spPr>
        <a:xfrm>
          <a:off x="456753" y="1126366"/>
          <a:ext cx="7273799" cy="87163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smtClean="0"/>
            <a:t>УПр гарантируют приобретение ключевых знаний и навыков (базируются на результатах образования)</a:t>
          </a:r>
          <a:endParaRPr lang="ru-RU" sz="2000" kern="1200"/>
        </a:p>
      </dsp:txBody>
      <dsp:txXfrm>
        <a:off x="499303" y="1168916"/>
        <a:ext cx="7188699" cy="786532"/>
      </dsp:txXfrm>
    </dsp:sp>
    <dsp:sp modelId="{FA72C651-10D7-4689-9E05-488E963CD2BD}">
      <dsp:nvSpPr>
        <dsp:cNvPr id="0" name=""/>
        <dsp:cNvSpPr/>
      </dsp:nvSpPr>
      <dsp:spPr>
        <a:xfrm>
          <a:off x="0" y="2879351"/>
          <a:ext cx="9144000" cy="226800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B60777-1155-484F-9D6C-FEA36DBB2E44}">
      <dsp:nvSpPr>
        <dsp:cNvPr id="0" name=""/>
        <dsp:cNvSpPr/>
      </dsp:nvSpPr>
      <dsp:spPr>
        <a:xfrm>
          <a:off x="456753" y="2140558"/>
          <a:ext cx="7273799" cy="87163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smtClean="0"/>
            <a:t>Выпускникам открываются реальные возможности на РТ</a:t>
          </a:r>
          <a:endParaRPr lang="ru-RU" sz="2000" kern="1200"/>
        </a:p>
      </dsp:txBody>
      <dsp:txXfrm>
        <a:off x="499303" y="2183108"/>
        <a:ext cx="7188699" cy="786532"/>
      </dsp:txXfrm>
    </dsp:sp>
    <dsp:sp modelId="{2E71B219-D126-46DF-A43E-04036BFB6B30}">
      <dsp:nvSpPr>
        <dsp:cNvPr id="0" name=""/>
        <dsp:cNvSpPr/>
      </dsp:nvSpPr>
      <dsp:spPr>
        <a:xfrm>
          <a:off x="0" y="3893543"/>
          <a:ext cx="9144000" cy="226800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901ECA-E163-4BF4-AE27-35465128E794}">
      <dsp:nvSpPr>
        <dsp:cNvPr id="0" name=""/>
        <dsp:cNvSpPr/>
      </dsp:nvSpPr>
      <dsp:spPr>
        <a:xfrm>
          <a:off x="456753" y="3154751"/>
          <a:ext cx="7273799" cy="87163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smtClean="0"/>
            <a:t>УПр реализуются вузами университетского и неуниверситетского типа</a:t>
          </a:r>
          <a:endParaRPr lang="ru-RU" sz="2000" kern="1200"/>
        </a:p>
      </dsp:txBody>
      <dsp:txXfrm>
        <a:off x="499303" y="3197301"/>
        <a:ext cx="7188699" cy="786532"/>
      </dsp:txXfrm>
    </dsp:sp>
    <dsp:sp modelId="{39BDC6C5-6A21-43D0-92D6-A4B322956BAA}">
      <dsp:nvSpPr>
        <dsp:cNvPr id="0" name=""/>
        <dsp:cNvSpPr/>
      </dsp:nvSpPr>
      <dsp:spPr>
        <a:xfrm>
          <a:off x="0" y="4907735"/>
          <a:ext cx="9144000" cy="226800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5BF430-BE34-4FF5-B317-72856AA5CD00}">
      <dsp:nvSpPr>
        <dsp:cNvPr id="0" name=""/>
        <dsp:cNvSpPr/>
      </dsp:nvSpPr>
      <dsp:spPr>
        <a:xfrm>
          <a:off x="456753" y="4168943"/>
          <a:ext cx="7273799" cy="87163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smtClean="0"/>
            <a:t>Вузы борются с отсевом и «незавершенным производством»</a:t>
          </a:r>
          <a:endParaRPr lang="ru-RU" sz="2000" kern="1200"/>
        </a:p>
      </dsp:txBody>
      <dsp:txXfrm>
        <a:off x="499303" y="4211493"/>
        <a:ext cx="7188699" cy="78653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2C0BDC-5A46-4914-AC2D-962B6227EBAC}">
      <dsp:nvSpPr>
        <dsp:cNvPr id="0" name=""/>
        <dsp:cNvSpPr/>
      </dsp:nvSpPr>
      <dsp:spPr>
        <a:xfrm>
          <a:off x="0" y="2611536"/>
          <a:ext cx="9144000" cy="226800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A26EDE-8FF9-454E-ACDF-FA7E71702D28}">
      <dsp:nvSpPr>
        <dsp:cNvPr id="0" name=""/>
        <dsp:cNvSpPr/>
      </dsp:nvSpPr>
      <dsp:spPr>
        <a:xfrm>
          <a:off x="457200" y="2478696"/>
          <a:ext cx="6400800" cy="2656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Все первые степени дают право на магистерскую степень, но не все соискатели принимаются автоматически</a:t>
          </a:r>
          <a:endParaRPr lang="ru-RU" sz="1600" kern="1200" dirty="0"/>
        </a:p>
      </dsp:txBody>
      <dsp:txXfrm>
        <a:off x="470169" y="2491665"/>
        <a:ext cx="6374862" cy="239742"/>
      </dsp:txXfrm>
    </dsp:sp>
    <dsp:sp modelId="{C452D6DE-8B57-4904-B120-BBBC21EB605D}">
      <dsp:nvSpPr>
        <dsp:cNvPr id="0" name=""/>
        <dsp:cNvSpPr/>
      </dsp:nvSpPr>
      <dsp:spPr>
        <a:xfrm>
          <a:off x="0" y="3142145"/>
          <a:ext cx="9144000" cy="226800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D64D32-8F35-43A9-BECA-B75B8D461F89}">
      <dsp:nvSpPr>
        <dsp:cNvPr id="0" name=""/>
        <dsp:cNvSpPr/>
      </dsp:nvSpPr>
      <dsp:spPr>
        <a:xfrm>
          <a:off x="457200" y="2886936"/>
          <a:ext cx="6400800" cy="38804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err="1" smtClean="0"/>
            <a:t>УПр</a:t>
          </a:r>
          <a:r>
            <a:rPr lang="ru-RU" sz="1600" b="1" kern="1200" dirty="0" smtClean="0"/>
            <a:t> М поощряются во взаимодополняющих, а не в идентичных областях (в другом вузе, в другой стране, на другом языке</a:t>
          </a:r>
          <a:r>
            <a:rPr lang="ru-RU" sz="1400" b="1" kern="1200" dirty="0" smtClean="0"/>
            <a:t>)</a:t>
          </a:r>
          <a:endParaRPr lang="ru-RU" sz="1400" kern="1200" dirty="0"/>
        </a:p>
      </dsp:txBody>
      <dsp:txXfrm>
        <a:off x="476143" y="2905879"/>
        <a:ext cx="6362914" cy="350163"/>
      </dsp:txXfrm>
    </dsp:sp>
    <dsp:sp modelId="{2B871989-2400-4E05-A18D-F66D9585F3BF}">
      <dsp:nvSpPr>
        <dsp:cNvPr id="0" name=""/>
        <dsp:cNvSpPr/>
      </dsp:nvSpPr>
      <dsp:spPr>
        <a:xfrm>
          <a:off x="0" y="3550385"/>
          <a:ext cx="9144000" cy="226800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641180-07C3-478B-A3DB-F990237B2F25}">
      <dsp:nvSpPr>
        <dsp:cNvPr id="0" name=""/>
        <dsp:cNvSpPr/>
      </dsp:nvSpPr>
      <dsp:spPr>
        <a:xfrm>
          <a:off x="457200" y="3417545"/>
          <a:ext cx="6400800" cy="2656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/>
            <a:t>Новые первые степени аккредитуются как государством, так и независимыми комиссиями на европейском уровне</a:t>
          </a:r>
          <a:endParaRPr lang="ru-RU" sz="900" kern="1200" dirty="0"/>
        </a:p>
      </dsp:txBody>
      <dsp:txXfrm>
        <a:off x="470169" y="3430514"/>
        <a:ext cx="6374862" cy="239742"/>
      </dsp:txXfrm>
    </dsp:sp>
    <dsp:sp modelId="{E6FBA46B-F421-43C1-A210-C1C77AAFBDCD}">
      <dsp:nvSpPr>
        <dsp:cNvPr id="0" name=""/>
        <dsp:cNvSpPr/>
      </dsp:nvSpPr>
      <dsp:spPr>
        <a:xfrm>
          <a:off x="0" y="3958625"/>
          <a:ext cx="9144000" cy="226800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F49BBA-534A-47E3-A9A6-DF5E2CC710BB}">
      <dsp:nvSpPr>
        <dsp:cNvPr id="0" name=""/>
        <dsp:cNvSpPr/>
      </dsp:nvSpPr>
      <dsp:spPr>
        <a:xfrm>
          <a:off x="457200" y="3825785"/>
          <a:ext cx="6400800" cy="2656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smtClean="0"/>
            <a:t>Студенты проинформированы, что от них требуется или ожидается</a:t>
          </a:r>
          <a:endParaRPr lang="ru-RU" sz="900" kern="1200"/>
        </a:p>
      </dsp:txBody>
      <dsp:txXfrm>
        <a:off x="470169" y="3838754"/>
        <a:ext cx="6374862" cy="239742"/>
      </dsp:txXfrm>
    </dsp:sp>
    <dsp:sp modelId="{EFA20912-C814-4FB9-9E30-2C4CA0B9859C}">
      <dsp:nvSpPr>
        <dsp:cNvPr id="0" name=""/>
        <dsp:cNvSpPr/>
      </dsp:nvSpPr>
      <dsp:spPr>
        <a:xfrm>
          <a:off x="0" y="4366865"/>
          <a:ext cx="9144000" cy="226800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9676" tIns="187452" rIns="709676" bIns="64008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900" kern="1200"/>
        </a:p>
      </dsp:txBody>
      <dsp:txXfrm>
        <a:off x="0" y="4366865"/>
        <a:ext cx="9144000" cy="226800"/>
      </dsp:txXfrm>
    </dsp:sp>
    <dsp:sp modelId="{AA7F1818-B164-4372-9526-03DD27F79BFF}">
      <dsp:nvSpPr>
        <dsp:cNvPr id="0" name=""/>
        <dsp:cNvSpPr/>
      </dsp:nvSpPr>
      <dsp:spPr>
        <a:xfrm>
          <a:off x="457200" y="4234025"/>
          <a:ext cx="6400800" cy="2656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smtClean="0"/>
            <a:t>Работодатели стимулируются к приему Б, хорошо проин-формированы о процессе и оценке УПр и участвуют в нем</a:t>
          </a:r>
          <a:endParaRPr lang="ru-RU" sz="900" kern="1200"/>
        </a:p>
      </dsp:txBody>
      <dsp:txXfrm>
        <a:off x="470169" y="4246994"/>
        <a:ext cx="6374862" cy="23974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5425AB-1347-43C8-AD8D-131B65999428}">
      <dsp:nvSpPr>
        <dsp:cNvPr id="0" name=""/>
        <dsp:cNvSpPr/>
      </dsp:nvSpPr>
      <dsp:spPr>
        <a:xfrm rot="10800000">
          <a:off x="933276" y="1879"/>
          <a:ext cx="6802230" cy="63831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1478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Облегчает поиск своего места на РТ</a:t>
          </a:r>
          <a:endParaRPr lang="ru-RU" sz="2400" kern="1200" dirty="0"/>
        </a:p>
      </dsp:txBody>
      <dsp:txXfrm rot="10800000">
        <a:off x="1092854" y="1879"/>
        <a:ext cx="6642652" cy="638313"/>
      </dsp:txXfrm>
    </dsp:sp>
    <dsp:sp modelId="{09EF1DA1-C15C-4617-863F-4CB4CB95257C}">
      <dsp:nvSpPr>
        <dsp:cNvPr id="0" name=""/>
        <dsp:cNvSpPr/>
      </dsp:nvSpPr>
      <dsp:spPr>
        <a:xfrm>
          <a:off x="1056912" y="1879"/>
          <a:ext cx="638313" cy="638313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310B7C8-E157-410D-9C61-9CBAF23C6E47}">
      <dsp:nvSpPr>
        <dsp:cNvPr id="0" name=""/>
        <dsp:cNvSpPr/>
      </dsp:nvSpPr>
      <dsp:spPr>
        <a:xfrm rot="10800000">
          <a:off x="933276" y="830734"/>
          <a:ext cx="6802230" cy="63831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1478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Сокращает время подготовки</a:t>
          </a:r>
          <a:endParaRPr lang="ru-RU" sz="2400" kern="1200" dirty="0"/>
        </a:p>
      </dsp:txBody>
      <dsp:txXfrm rot="10800000">
        <a:off x="1092854" y="830734"/>
        <a:ext cx="6642652" cy="638313"/>
      </dsp:txXfrm>
    </dsp:sp>
    <dsp:sp modelId="{0D650347-2900-421B-A118-577318932726}">
      <dsp:nvSpPr>
        <dsp:cNvPr id="0" name=""/>
        <dsp:cNvSpPr/>
      </dsp:nvSpPr>
      <dsp:spPr>
        <a:xfrm>
          <a:off x="1056912" y="830734"/>
          <a:ext cx="638313" cy="638313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7DF7CA3-15F9-4CBE-A08A-851390817D8C}">
      <dsp:nvSpPr>
        <dsp:cNvPr id="0" name=""/>
        <dsp:cNvSpPr/>
      </dsp:nvSpPr>
      <dsp:spPr>
        <a:xfrm rot="10800000">
          <a:off x="933276" y="1659589"/>
          <a:ext cx="6802230" cy="63831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1478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Уменьшает отсев</a:t>
          </a:r>
          <a:endParaRPr lang="ru-RU" sz="2400" kern="1200" dirty="0"/>
        </a:p>
      </dsp:txBody>
      <dsp:txXfrm rot="10800000">
        <a:off x="1092854" y="1659589"/>
        <a:ext cx="6642652" cy="638313"/>
      </dsp:txXfrm>
    </dsp:sp>
    <dsp:sp modelId="{A4DDBE63-08F7-4869-B0A8-DCAD74D4AE59}">
      <dsp:nvSpPr>
        <dsp:cNvPr id="0" name=""/>
        <dsp:cNvSpPr/>
      </dsp:nvSpPr>
      <dsp:spPr>
        <a:xfrm>
          <a:off x="1056912" y="1659589"/>
          <a:ext cx="638313" cy="638313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6ADEE1E-1884-4813-8792-7661CE2C5AC3}">
      <dsp:nvSpPr>
        <dsp:cNvPr id="0" name=""/>
        <dsp:cNvSpPr/>
      </dsp:nvSpPr>
      <dsp:spPr>
        <a:xfrm rot="10800000">
          <a:off x="933276" y="2488443"/>
          <a:ext cx="6802230" cy="63831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1478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Содействует признанию</a:t>
          </a:r>
          <a:endParaRPr lang="ru-RU" sz="2400" kern="1200" dirty="0"/>
        </a:p>
      </dsp:txBody>
      <dsp:txXfrm rot="10800000">
        <a:off x="1092854" y="2488443"/>
        <a:ext cx="6642652" cy="638313"/>
      </dsp:txXfrm>
    </dsp:sp>
    <dsp:sp modelId="{D0E6861B-2886-4E3A-9774-2B0E69F5EA74}">
      <dsp:nvSpPr>
        <dsp:cNvPr id="0" name=""/>
        <dsp:cNvSpPr/>
      </dsp:nvSpPr>
      <dsp:spPr>
        <a:xfrm>
          <a:off x="1056912" y="2488443"/>
          <a:ext cx="638313" cy="638313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BF807F5-2286-44B7-8C65-86468098AA7E}">
      <dsp:nvSpPr>
        <dsp:cNvPr id="0" name=""/>
        <dsp:cNvSpPr/>
      </dsp:nvSpPr>
      <dsp:spPr>
        <a:xfrm rot="10800000">
          <a:off x="933276" y="3317298"/>
          <a:ext cx="6802230" cy="63831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1478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Усиливает взаимодействие ВО и РТ</a:t>
          </a:r>
          <a:endParaRPr lang="ru-RU" sz="2400" kern="1200" dirty="0"/>
        </a:p>
      </dsp:txBody>
      <dsp:txXfrm rot="10800000">
        <a:off x="1092854" y="3317298"/>
        <a:ext cx="6642652" cy="638313"/>
      </dsp:txXfrm>
    </dsp:sp>
    <dsp:sp modelId="{32D7263A-FC65-485D-A495-7A23C6727D33}">
      <dsp:nvSpPr>
        <dsp:cNvPr id="0" name=""/>
        <dsp:cNvSpPr/>
      </dsp:nvSpPr>
      <dsp:spPr>
        <a:xfrm>
          <a:off x="1056912" y="3317298"/>
          <a:ext cx="638313" cy="638313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37714684-D656-443C-9F2B-213C81CB75D9}">
      <dsp:nvSpPr>
        <dsp:cNvPr id="0" name=""/>
        <dsp:cNvSpPr/>
      </dsp:nvSpPr>
      <dsp:spPr>
        <a:xfrm rot="10800000">
          <a:off x="1043606" y="4146152"/>
          <a:ext cx="6725581" cy="63831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1478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Повышает эффективность использования ресурсов </a:t>
          </a:r>
          <a:endParaRPr lang="ru-RU" sz="2000" kern="1200" dirty="0"/>
        </a:p>
      </dsp:txBody>
      <dsp:txXfrm rot="10800000">
        <a:off x="1203184" y="4146152"/>
        <a:ext cx="6566003" cy="638313"/>
      </dsp:txXfrm>
    </dsp:sp>
    <dsp:sp modelId="{F6F7365A-CEC5-432C-98B1-7DEBFB97F571}">
      <dsp:nvSpPr>
        <dsp:cNvPr id="0" name=""/>
        <dsp:cNvSpPr/>
      </dsp:nvSpPr>
      <dsp:spPr>
        <a:xfrm>
          <a:off x="1056912" y="4146152"/>
          <a:ext cx="638313" cy="638313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D637D4-9B5B-4127-860F-87374A27508D}">
      <dsp:nvSpPr>
        <dsp:cNvPr id="0" name=""/>
        <dsp:cNvSpPr/>
      </dsp:nvSpPr>
      <dsp:spPr>
        <a:xfrm>
          <a:off x="-28412" y="51072"/>
          <a:ext cx="4357718" cy="4357718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ECFA7AF-F8F5-4661-996F-D10EB0A11F7F}">
      <dsp:nvSpPr>
        <dsp:cNvPr id="0" name=""/>
        <dsp:cNvSpPr/>
      </dsp:nvSpPr>
      <dsp:spPr>
        <a:xfrm>
          <a:off x="2178859" y="0"/>
          <a:ext cx="6536577" cy="435771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Демонстрировать знание основ и истории своей основной дисциплины. </a:t>
          </a:r>
          <a:endParaRPr lang="ru-RU" sz="2000" kern="1200" dirty="0"/>
        </a:p>
      </dsp:txBody>
      <dsp:txXfrm>
        <a:off x="2178859" y="0"/>
        <a:ext cx="6536577" cy="926015"/>
      </dsp:txXfrm>
    </dsp:sp>
    <dsp:sp modelId="{34408005-6102-4261-BB55-C54E1CB58BE0}">
      <dsp:nvSpPr>
        <dsp:cNvPr id="0" name=""/>
        <dsp:cNvSpPr/>
      </dsp:nvSpPr>
      <dsp:spPr>
        <a:xfrm>
          <a:off x="571950" y="926015"/>
          <a:ext cx="3213817" cy="3213817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7C6E3C7-CBCB-44E0-B79D-66EBEC1589A7}">
      <dsp:nvSpPr>
        <dsp:cNvPr id="0" name=""/>
        <dsp:cNvSpPr/>
      </dsp:nvSpPr>
      <dsp:spPr>
        <a:xfrm>
          <a:off x="2178859" y="926015"/>
          <a:ext cx="6536577" cy="321381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Ясно и логично излагать полученные базовые знания. </a:t>
          </a:r>
          <a:endParaRPr lang="ru-RU" sz="2000" kern="1200" dirty="0"/>
        </a:p>
      </dsp:txBody>
      <dsp:txXfrm>
        <a:off x="2178859" y="926015"/>
        <a:ext cx="6536577" cy="926015"/>
      </dsp:txXfrm>
    </dsp:sp>
    <dsp:sp modelId="{D9E119D6-1941-4A1F-BF5E-7DB59D076E2F}">
      <dsp:nvSpPr>
        <dsp:cNvPr id="0" name=""/>
        <dsp:cNvSpPr/>
      </dsp:nvSpPr>
      <dsp:spPr>
        <a:xfrm>
          <a:off x="1143900" y="1852030"/>
          <a:ext cx="2069916" cy="2069916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417B304-6D2D-4F9E-A866-200082231E3A}">
      <dsp:nvSpPr>
        <dsp:cNvPr id="0" name=""/>
        <dsp:cNvSpPr/>
      </dsp:nvSpPr>
      <dsp:spPr>
        <a:xfrm>
          <a:off x="2178859" y="1857391"/>
          <a:ext cx="6536577" cy="206991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Оценивать новые сведения и интерпретации в контексте этих знаний.</a:t>
          </a:r>
          <a:endParaRPr lang="ru-RU" sz="2000" kern="1200" dirty="0"/>
        </a:p>
      </dsp:txBody>
      <dsp:txXfrm>
        <a:off x="2178859" y="1857391"/>
        <a:ext cx="6536577" cy="926015"/>
      </dsp:txXfrm>
    </dsp:sp>
    <dsp:sp modelId="{4D1CD1C6-760B-43FE-A245-6536B719F187}">
      <dsp:nvSpPr>
        <dsp:cNvPr id="0" name=""/>
        <dsp:cNvSpPr/>
      </dsp:nvSpPr>
      <dsp:spPr>
        <a:xfrm>
          <a:off x="1715851" y="2778045"/>
          <a:ext cx="926015" cy="926015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4688336-493D-414A-BA71-6347E7EA8DF8}">
      <dsp:nvSpPr>
        <dsp:cNvPr id="0" name=""/>
        <dsp:cNvSpPr/>
      </dsp:nvSpPr>
      <dsp:spPr>
        <a:xfrm>
          <a:off x="2178859" y="2778045"/>
          <a:ext cx="6536577" cy="92601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Демонстрировать понимание общей структуры данной дисциплины и взаимосвязи между подчиненными ей дисциплинами. </a:t>
          </a:r>
          <a:endParaRPr lang="ru-RU" sz="2000" kern="1200" dirty="0"/>
        </a:p>
      </dsp:txBody>
      <dsp:txXfrm>
        <a:off x="2178859" y="2778045"/>
        <a:ext cx="6536577" cy="926015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D637D4-9B5B-4127-860F-87374A27508D}">
      <dsp:nvSpPr>
        <dsp:cNvPr id="0" name=""/>
        <dsp:cNvSpPr/>
      </dsp:nvSpPr>
      <dsp:spPr>
        <a:xfrm>
          <a:off x="-28412" y="51072"/>
          <a:ext cx="4357718" cy="4357718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ECFA7AF-F8F5-4661-996F-D10EB0A11F7F}">
      <dsp:nvSpPr>
        <dsp:cNvPr id="0" name=""/>
        <dsp:cNvSpPr/>
      </dsp:nvSpPr>
      <dsp:spPr>
        <a:xfrm>
          <a:off x="2178859" y="0"/>
          <a:ext cx="6536577" cy="435771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Демонстрировать понимание и уметь реализовывать методы критического анализа и развития теорий.</a:t>
          </a:r>
          <a:endParaRPr lang="ru-RU" sz="2000" kern="1200" dirty="0"/>
        </a:p>
      </dsp:txBody>
      <dsp:txXfrm>
        <a:off x="2178859" y="0"/>
        <a:ext cx="6536577" cy="926015"/>
      </dsp:txXfrm>
    </dsp:sp>
    <dsp:sp modelId="{34408005-6102-4261-BB55-C54E1CB58BE0}">
      <dsp:nvSpPr>
        <dsp:cNvPr id="0" name=""/>
        <dsp:cNvSpPr/>
      </dsp:nvSpPr>
      <dsp:spPr>
        <a:xfrm>
          <a:off x="571950" y="926015"/>
          <a:ext cx="3213817" cy="3213817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7C6E3C7-CBCB-44E0-B79D-66EBEC1589A7}">
      <dsp:nvSpPr>
        <dsp:cNvPr id="0" name=""/>
        <dsp:cNvSpPr/>
      </dsp:nvSpPr>
      <dsp:spPr>
        <a:xfrm>
          <a:off x="2178859" y="926015"/>
          <a:ext cx="6536577" cy="321381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Точно реализовывать относящиеся к дисциплине  методики и технологии. </a:t>
          </a:r>
          <a:endParaRPr lang="ru-RU" sz="2000" kern="1200" dirty="0"/>
        </a:p>
      </dsp:txBody>
      <dsp:txXfrm>
        <a:off x="2178859" y="926015"/>
        <a:ext cx="6536577" cy="926015"/>
      </dsp:txXfrm>
    </dsp:sp>
    <dsp:sp modelId="{D9E119D6-1941-4A1F-BF5E-7DB59D076E2F}">
      <dsp:nvSpPr>
        <dsp:cNvPr id="0" name=""/>
        <dsp:cNvSpPr/>
      </dsp:nvSpPr>
      <dsp:spPr>
        <a:xfrm>
          <a:off x="1143900" y="1852030"/>
          <a:ext cx="2069916" cy="2069916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417B304-6D2D-4F9E-A866-200082231E3A}">
      <dsp:nvSpPr>
        <dsp:cNvPr id="0" name=""/>
        <dsp:cNvSpPr/>
      </dsp:nvSpPr>
      <dsp:spPr>
        <a:xfrm>
          <a:off x="2178859" y="1857391"/>
          <a:ext cx="6536577" cy="206991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Демонстрировать понимание качества исследований, относящихся к дисциплине. </a:t>
          </a:r>
          <a:endParaRPr lang="ru-RU" sz="2000" kern="1200" dirty="0"/>
        </a:p>
      </dsp:txBody>
      <dsp:txXfrm>
        <a:off x="2178859" y="1857391"/>
        <a:ext cx="6536577" cy="926015"/>
      </dsp:txXfrm>
    </dsp:sp>
    <dsp:sp modelId="{4D1CD1C6-760B-43FE-A245-6536B719F187}">
      <dsp:nvSpPr>
        <dsp:cNvPr id="0" name=""/>
        <dsp:cNvSpPr/>
      </dsp:nvSpPr>
      <dsp:spPr>
        <a:xfrm>
          <a:off x="1715851" y="2778045"/>
          <a:ext cx="926015" cy="926015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4688336-493D-414A-BA71-6347E7EA8DF8}">
      <dsp:nvSpPr>
        <dsp:cNvPr id="0" name=""/>
        <dsp:cNvSpPr/>
      </dsp:nvSpPr>
      <dsp:spPr>
        <a:xfrm>
          <a:off x="2178859" y="2778045"/>
          <a:ext cx="6536577" cy="92601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Демонстрировать понимание экспериментальной и эмпирической проверки научных теорий.</a:t>
          </a:r>
          <a:endParaRPr lang="ru-RU" sz="2000" kern="1200" dirty="0"/>
        </a:p>
      </dsp:txBody>
      <dsp:txXfrm>
        <a:off x="2178859" y="2778045"/>
        <a:ext cx="6536577" cy="926015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E360A7-D965-4000-8575-45A83059B296}">
      <dsp:nvSpPr>
        <dsp:cNvPr id="0" name=""/>
        <dsp:cNvSpPr/>
      </dsp:nvSpPr>
      <dsp:spPr>
        <a:xfrm>
          <a:off x="0" y="0"/>
          <a:ext cx="4071966" cy="4071966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033E8E9-F27E-4315-951D-20E10F6783AF}">
      <dsp:nvSpPr>
        <dsp:cNvPr id="0" name=""/>
        <dsp:cNvSpPr/>
      </dsp:nvSpPr>
      <dsp:spPr>
        <a:xfrm>
          <a:off x="2035983" y="0"/>
          <a:ext cx="6393669" cy="407196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Обладать высоким уровнем знаний в специализированной области  конкретной дисциплины. На практике это означает знакомство с новейшими теориями, интерпретациями, методами и технологиями. </a:t>
          </a:r>
          <a:endParaRPr lang="ru-RU" sz="1800" kern="1200" dirty="0"/>
        </a:p>
      </dsp:txBody>
      <dsp:txXfrm>
        <a:off x="2035983" y="0"/>
        <a:ext cx="6393669" cy="1221592"/>
      </dsp:txXfrm>
    </dsp:sp>
    <dsp:sp modelId="{8D19063A-027F-458B-9753-866EDFF83993}">
      <dsp:nvSpPr>
        <dsp:cNvPr id="0" name=""/>
        <dsp:cNvSpPr/>
      </dsp:nvSpPr>
      <dsp:spPr>
        <a:xfrm>
          <a:off x="712595" y="1221592"/>
          <a:ext cx="2646775" cy="2646775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8967E7F-5A64-4C1D-8FE7-1502C1745404}">
      <dsp:nvSpPr>
        <dsp:cNvPr id="0" name=""/>
        <dsp:cNvSpPr/>
      </dsp:nvSpPr>
      <dsp:spPr>
        <a:xfrm>
          <a:off x="2035983" y="1221592"/>
          <a:ext cx="6393669" cy="26467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Уметь критически осмысливать и интерпретировать новейшие явления в теории и практике; быть достаточно компетентным в методах независимых исследований, уметь интерпретировать результаты на высоком уровне. </a:t>
          </a:r>
          <a:endParaRPr lang="ru-RU" sz="1800" kern="1200" dirty="0"/>
        </a:p>
      </dsp:txBody>
      <dsp:txXfrm>
        <a:off x="2035983" y="1221592"/>
        <a:ext cx="6393669" cy="1221588"/>
      </dsp:txXfrm>
    </dsp:sp>
    <dsp:sp modelId="{8D0FA49E-CCCB-4693-8A62-3503A826BEFC}">
      <dsp:nvSpPr>
        <dsp:cNvPr id="0" name=""/>
        <dsp:cNvSpPr/>
      </dsp:nvSpPr>
      <dsp:spPr>
        <a:xfrm>
          <a:off x="1425188" y="2443180"/>
          <a:ext cx="1221588" cy="1221588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84388D5-DD5D-442D-8321-2DE837E52D71}">
      <dsp:nvSpPr>
        <dsp:cNvPr id="0" name=""/>
        <dsp:cNvSpPr/>
      </dsp:nvSpPr>
      <dsp:spPr>
        <a:xfrm>
          <a:off x="2035983" y="2443180"/>
          <a:ext cx="6393669" cy="122158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Быть в состоянии внести оригинальный, хотя и ограниченный, вклад в каноны дисциплины, например, подготовить диссертацию. </a:t>
          </a:r>
          <a:endParaRPr lang="ru-RU" sz="1800" kern="1200" dirty="0"/>
        </a:p>
      </dsp:txBody>
      <dsp:txXfrm>
        <a:off x="2035983" y="2443180"/>
        <a:ext cx="6393669" cy="1221588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E360A7-D965-4000-8575-45A83059B296}">
      <dsp:nvSpPr>
        <dsp:cNvPr id="0" name=""/>
        <dsp:cNvSpPr/>
      </dsp:nvSpPr>
      <dsp:spPr>
        <a:xfrm>
          <a:off x="0" y="0"/>
          <a:ext cx="2643206" cy="2643206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033E8E9-F27E-4315-951D-20E10F6783AF}">
      <dsp:nvSpPr>
        <dsp:cNvPr id="0" name=""/>
        <dsp:cNvSpPr/>
      </dsp:nvSpPr>
      <dsp:spPr>
        <a:xfrm>
          <a:off x="1321603" y="0"/>
          <a:ext cx="7108049" cy="264320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Демонстрировать оригинальность и творчество в том, что касается владения дисциплиной. </a:t>
          </a:r>
          <a:endParaRPr lang="ru-RU" sz="2400" kern="1200" dirty="0"/>
        </a:p>
      </dsp:txBody>
      <dsp:txXfrm>
        <a:off x="1321603" y="0"/>
        <a:ext cx="7108049" cy="1255522"/>
      </dsp:txXfrm>
    </dsp:sp>
    <dsp:sp modelId="{8D19063A-027F-458B-9753-866EDFF83993}">
      <dsp:nvSpPr>
        <dsp:cNvPr id="0" name=""/>
        <dsp:cNvSpPr/>
      </dsp:nvSpPr>
      <dsp:spPr>
        <a:xfrm>
          <a:off x="693841" y="1255522"/>
          <a:ext cx="1255522" cy="1255522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8967E7F-5A64-4C1D-8FE7-1502C1745404}">
      <dsp:nvSpPr>
        <dsp:cNvPr id="0" name=""/>
        <dsp:cNvSpPr/>
      </dsp:nvSpPr>
      <dsp:spPr>
        <a:xfrm>
          <a:off x="1321603" y="1255522"/>
          <a:ext cx="7108049" cy="125552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Обладать развитой компетенцией на профессиональном уровне.</a:t>
          </a:r>
          <a:endParaRPr lang="ru-RU" sz="2400" kern="1200" dirty="0"/>
        </a:p>
      </dsp:txBody>
      <dsp:txXfrm>
        <a:off x="1321603" y="1255522"/>
        <a:ext cx="7108049" cy="1255522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7F1644-7A8B-4E07-8F92-718148F099B3}">
      <dsp:nvSpPr>
        <dsp:cNvPr id="0" name=""/>
        <dsp:cNvSpPr/>
      </dsp:nvSpPr>
      <dsp:spPr>
        <a:xfrm>
          <a:off x="0" y="0"/>
          <a:ext cx="8786874" cy="101282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Организация Докторских школ или Докторских центров </a:t>
          </a:r>
          <a:endParaRPr lang="ru-RU" sz="2400" kern="1200" dirty="0"/>
        </a:p>
      </dsp:txBody>
      <dsp:txXfrm>
        <a:off x="1858657" y="0"/>
        <a:ext cx="6928216" cy="1012823"/>
      </dsp:txXfrm>
    </dsp:sp>
    <dsp:sp modelId="{EEFA00B1-C1AE-4EEE-90CC-B23EDEB8452C}">
      <dsp:nvSpPr>
        <dsp:cNvPr id="0" name=""/>
        <dsp:cNvSpPr/>
      </dsp:nvSpPr>
      <dsp:spPr>
        <a:xfrm>
          <a:off x="101282" y="101282"/>
          <a:ext cx="1757374" cy="81025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6463474-613E-40C7-85AA-B08F498073D6}">
      <dsp:nvSpPr>
        <dsp:cNvPr id="0" name=""/>
        <dsp:cNvSpPr/>
      </dsp:nvSpPr>
      <dsp:spPr>
        <a:xfrm>
          <a:off x="0" y="1114105"/>
          <a:ext cx="8786874" cy="101282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Переход к одноуровневым структурированным докторским курсам </a:t>
          </a:r>
          <a:r>
            <a:rPr lang="en-US" sz="2400" b="1" kern="1200" dirty="0" smtClean="0"/>
            <a:t>PhD </a:t>
          </a:r>
          <a:endParaRPr lang="ru-RU" sz="2400" kern="1200" dirty="0"/>
        </a:p>
      </dsp:txBody>
      <dsp:txXfrm>
        <a:off x="1858657" y="1114105"/>
        <a:ext cx="6928216" cy="1012823"/>
      </dsp:txXfrm>
    </dsp:sp>
    <dsp:sp modelId="{E091E78A-7466-4E75-A4A7-EA83E563593C}">
      <dsp:nvSpPr>
        <dsp:cNvPr id="0" name=""/>
        <dsp:cNvSpPr/>
      </dsp:nvSpPr>
      <dsp:spPr>
        <a:xfrm>
          <a:off x="101282" y="1215388"/>
          <a:ext cx="1757374" cy="81025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38F889BF-D0CD-4E40-83FD-16BE659F82C8}">
      <dsp:nvSpPr>
        <dsp:cNvPr id="0" name=""/>
        <dsp:cNvSpPr/>
      </dsp:nvSpPr>
      <dsp:spPr>
        <a:xfrm>
          <a:off x="0" y="2228211"/>
          <a:ext cx="8786874" cy="101282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Интеграция докторских программ как высшего уровня университетского образования вместо более или менее интенсивного индивидуального кураторства и руководства</a:t>
          </a:r>
          <a:endParaRPr lang="ru-RU" sz="1800" kern="1200" dirty="0"/>
        </a:p>
      </dsp:txBody>
      <dsp:txXfrm>
        <a:off x="1858657" y="2228211"/>
        <a:ext cx="6928216" cy="1012823"/>
      </dsp:txXfrm>
    </dsp:sp>
    <dsp:sp modelId="{F5076E76-5F9E-4F14-B834-FCE805DC6C56}">
      <dsp:nvSpPr>
        <dsp:cNvPr id="0" name=""/>
        <dsp:cNvSpPr/>
      </dsp:nvSpPr>
      <dsp:spPr>
        <a:xfrm>
          <a:off x="101282" y="2329493"/>
          <a:ext cx="1757374" cy="81025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E695096-A6FD-4560-8D12-1452D71545D5}">
      <dsp:nvSpPr>
        <dsp:cNvPr id="0" name=""/>
        <dsp:cNvSpPr/>
      </dsp:nvSpPr>
      <dsp:spPr>
        <a:xfrm>
          <a:off x="0" y="3342317"/>
          <a:ext cx="8786874" cy="101282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Формирование «европейской» докторантуры (совместное руководство докторскими диссертациями) – создание Европейского докторского знака</a:t>
          </a:r>
          <a:endParaRPr lang="ru-RU" sz="1800" kern="1200" dirty="0"/>
        </a:p>
      </dsp:txBody>
      <dsp:txXfrm>
        <a:off x="1858657" y="3342317"/>
        <a:ext cx="6928216" cy="1012823"/>
      </dsp:txXfrm>
    </dsp:sp>
    <dsp:sp modelId="{7A49CC1F-B05E-4BD5-8596-F5BA18FA69CB}">
      <dsp:nvSpPr>
        <dsp:cNvPr id="0" name=""/>
        <dsp:cNvSpPr/>
      </dsp:nvSpPr>
      <dsp:spPr>
        <a:xfrm>
          <a:off x="101282" y="3443599"/>
          <a:ext cx="1757374" cy="81025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27CEC9-240D-4342-9344-ECE61F3BCDD2}">
      <dsp:nvSpPr>
        <dsp:cNvPr id="0" name=""/>
        <dsp:cNvSpPr/>
      </dsp:nvSpPr>
      <dsp:spPr>
        <a:xfrm>
          <a:off x="0" y="694288"/>
          <a:ext cx="2723573" cy="1634144"/>
        </a:xfrm>
        <a:prstGeom prst="rect">
          <a:avLst/>
        </a:prstGeom>
        <a:solidFill>
          <a:schemeClr val="accent4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err="1" smtClean="0"/>
            <a:t>УПр</a:t>
          </a:r>
          <a:r>
            <a:rPr lang="ru-RU" sz="1800" b="1" kern="1200" dirty="0" smtClean="0"/>
            <a:t> разработаны и/или одобрены рядом вузов</a:t>
          </a:r>
          <a:endParaRPr lang="ru-RU" sz="1800" kern="1200" dirty="0"/>
        </a:p>
      </dsp:txBody>
      <dsp:txXfrm>
        <a:off x="0" y="694288"/>
        <a:ext cx="2723573" cy="1634144"/>
      </dsp:txXfrm>
    </dsp:sp>
    <dsp:sp modelId="{B75BBFEC-E7EF-48C9-B99A-41B7FB05D517}">
      <dsp:nvSpPr>
        <dsp:cNvPr id="0" name=""/>
        <dsp:cNvSpPr/>
      </dsp:nvSpPr>
      <dsp:spPr>
        <a:xfrm>
          <a:off x="2995931" y="694288"/>
          <a:ext cx="2723573" cy="1634144"/>
        </a:xfrm>
        <a:prstGeom prst="rect">
          <a:avLst/>
        </a:prstGeom>
        <a:solidFill>
          <a:schemeClr val="accent4">
            <a:alpha val="90000"/>
            <a:hueOff val="0"/>
            <a:satOff val="0"/>
            <a:lumOff val="0"/>
            <a:alphaOff val="-8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Студены каждого вуза изучают </a:t>
          </a:r>
          <a:r>
            <a:rPr lang="ru-RU" sz="1800" b="1" kern="1200" dirty="0" err="1" smtClean="0"/>
            <a:t>УПр</a:t>
          </a:r>
          <a:r>
            <a:rPr lang="ru-RU" sz="1800" b="1" kern="1200" dirty="0" smtClean="0"/>
            <a:t> в других вузах</a:t>
          </a:r>
          <a:endParaRPr lang="ru-RU" sz="1800" kern="1200" dirty="0"/>
        </a:p>
      </dsp:txBody>
      <dsp:txXfrm>
        <a:off x="2995931" y="694288"/>
        <a:ext cx="2723573" cy="1634144"/>
      </dsp:txXfrm>
    </dsp:sp>
    <dsp:sp modelId="{10B0D30B-D4F9-467A-8AF5-5F672307FCFC}">
      <dsp:nvSpPr>
        <dsp:cNvPr id="0" name=""/>
        <dsp:cNvSpPr/>
      </dsp:nvSpPr>
      <dsp:spPr>
        <a:xfrm>
          <a:off x="5991862" y="694288"/>
          <a:ext cx="2723573" cy="1634144"/>
        </a:xfrm>
        <a:prstGeom prst="rect">
          <a:avLst/>
        </a:prstGeom>
        <a:solidFill>
          <a:schemeClr val="accent4">
            <a:alpha val="90000"/>
            <a:hueOff val="0"/>
            <a:satOff val="0"/>
            <a:lumOff val="0"/>
            <a:alphaOff val="-16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Пребывание студентов в других вузах имеет сопоставимую продолжительность</a:t>
          </a:r>
          <a:endParaRPr lang="ru-RU" sz="1800" kern="1200" dirty="0"/>
        </a:p>
      </dsp:txBody>
      <dsp:txXfrm>
        <a:off x="5991862" y="694288"/>
        <a:ext cx="2723573" cy="1634144"/>
      </dsp:txXfrm>
    </dsp:sp>
    <dsp:sp modelId="{813C5284-1ECD-4DF2-BEA3-1DE8AD289AEB}">
      <dsp:nvSpPr>
        <dsp:cNvPr id="0" name=""/>
        <dsp:cNvSpPr/>
      </dsp:nvSpPr>
      <dsp:spPr>
        <a:xfrm>
          <a:off x="0" y="2600789"/>
          <a:ext cx="2723573" cy="1634144"/>
        </a:xfrm>
        <a:prstGeom prst="rect">
          <a:avLst/>
        </a:prstGeom>
        <a:solidFill>
          <a:schemeClr val="accent4">
            <a:alpha val="90000"/>
            <a:hueOff val="0"/>
            <a:satOff val="0"/>
            <a:lumOff val="0"/>
            <a:alphaOff val="-24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Периоды обучения и экзамены признаются полностью и автоматически</a:t>
          </a:r>
          <a:endParaRPr lang="ru-RU" sz="1800" kern="1200" dirty="0"/>
        </a:p>
      </dsp:txBody>
      <dsp:txXfrm>
        <a:off x="0" y="2600789"/>
        <a:ext cx="2723573" cy="1634144"/>
      </dsp:txXfrm>
    </dsp:sp>
    <dsp:sp modelId="{A4BBC3E7-7766-4C49-A504-0F687FA9AA97}">
      <dsp:nvSpPr>
        <dsp:cNvPr id="0" name=""/>
        <dsp:cNvSpPr/>
      </dsp:nvSpPr>
      <dsp:spPr>
        <a:xfrm>
          <a:off x="2995931" y="2600789"/>
          <a:ext cx="2723573" cy="1634144"/>
        </a:xfrm>
        <a:prstGeom prst="rect">
          <a:avLst/>
        </a:prstGeom>
        <a:solidFill>
          <a:schemeClr val="accent4">
            <a:alpha val="90000"/>
            <a:hueOff val="0"/>
            <a:satOff val="0"/>
            <a:lumOff val="0"/>
            <a:alphaOff val="-32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Создание совместных приемных и экзаменационных комиссий</a:t>
          </a:r>
          <a:endParaRPr lang="ru-RU" sz="1800" kern="1200" dirty="0"/>
        </a:p>
      </dsp:txBody>
      <dsp:txXfrm>
        <a:off x="2995931" y="2600789"/>
        <a:ext cx="2723573" cy="1634144"/>
      </dsp:txXfrm>
    </dsp:sp>
    <dsp:sp modelId="{FE02B985-80BA-4D07-80F1-DC4AEEE0A9E7}">
      <dsp:nvSpPr>
        <dsp:cNvPr id="0" name=""/>
        <dsp:cNvSpPr/>
      </dsp:nvSpPr>
      <dsp:spPr>
        <a:xfrm>
          <a:off x="5991862" y="2600789"/>
          <a:ext cx="2723573" cy="1634144"/>
        </a:xfrm>
        <a:prstGeom prst="rect">
          <a:avLst/>
        </a:prstGeom>
        <a:solidFill>
          <a:schemeClr val="accent4">
            <a:alpha val="90000"/>
            <a:hueOff val="0"/>
            <a:satOff val="0"/>
            <a:lumOff val="0"/>
            <a:alphaOff val="-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По завершении </a:t>
          </a:r>
          <a:r>
            <a:rPr lang="ru-RU" sz="1800" b="1" kern="1200" dirty="0" err="1" smtClean="0"/>
            <a:t>УПр</a:t>
          </a:r>
          <a:r>
            <a:rPr lang="ru-RU" sz="1800" b="1" kern="1200" dirty="0" smtClean="0"/>
            <a:t> выпускники получают либо национальные степени участвующих стран, либо степень, присуждаемую совместно</a:t>
          </a:r>
          <a:endParaRPr lang="ru-RU" sz="1800" kern="1200" dirty="0"/>
        </a:p>
      </dsp:txBody>
      <dsp:txXfrm>
        <a:off x="5991862" y="2600789"/>
        <a:ext cx="2723573" cy="1634144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7870FE-C340-4229-82D4-7D2C77980CBF}">
      <dsp:nvSpPr>
        <dsp:cNvPr id="0" name=""/>
        <dsp:cNvSpPr/>
      </dsp:nvSpPr>
      <dsp:spPr>
        <a:xfrm>
          <a:off x="0" y="313835"/>
          <a:ext cx="2674450" cy="160467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реформирование </a:t>
          </a:r>
          <a:r>
            <a:rPr lang="ru-RU" sz="2000" kern="1200" dirty="0" err="1" smtClean="0"/>
            <a:t>УПр</a:t>
          </a:r>
          <a:r>
            <a:rPr lang="ru-RU" sz="2000" kern="1200" dirty="0" smtClean="0"/>
            <a:t> в национальных системах </a:t>
          </a:r>
          <a:endParaRPr lang="ru-RU" sz="2000" kern="1200" dirty="0"/>
        </a:p>
      </dsp:txBody>
      <dsp:txXfrm>
        <a:off x="0" y="313835"/>
        <a:ext cx="2674450" cy="1604670"/>
      </dsp:txXfrm>
    </dsp:sp>
    <dsp:sp modelId="{E6A64F0F-3EFC-4DC5-A786-48773AB70A0A}">
      <dsp:nvSpPr>
        <dsp:cNvPr id="0" name=""/>
        <dsp:cNvSpPr/>
      </dsp:nvSpPr>
      <dsp:spPr>
        <a:xfrm>
          <a:off x="2941895" y="313835"/>
          <a:ext cx="2674450" cy="160467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расширение мобильности (институциональной, национальной, международной</a:t>
          </a:r>
          <a:r>
            <a:rPr lang="ru-RU" sz="2000" kern="1200" dirty="0" smtClean="0"/>
            <a:t>)</a:t>
          </a:r>
          <a:endParaRPr lang="ru-RU" sz="2000" kern="1200" dirty="0"/>
        </a:p>
      </dsp:txBody>
      <dsp:txXfrm>
        <a:off x="2941895" y="313835"/>
        <a:ext cx="2674450" cy="1604670"/>
      </dsp:txXfrm>
    </dsp:sp>
    <dsp:sp modelId="{407F3C44-D690-4D94-88C8-7BFB0DD306E9}">
      <dsp:nvSpPr>
        <dsp:cNvPr id="0" name=""/>
        <dsp:cNvSpPr/>
      </dsp:nvSpPr>
      <dsp:spPr>
        <a:xfrm>
          <a:off x="5883791" y="313835"/>
          <a:ext cx="2674450" cy="160467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перенос из вне контекста ВО (большая гибкость получения квалификации)</a:t>
          </a:r>
          <a:endParaRPr lang="ru-RU" sz="2000" kern="1200" dirty="0"/>
        </a:p>
      </dsp:txBody>
      <dsp:txXfrm>
        <a:off x="5883791" y="313835"/>
        <a:ext cx="2674450" cy="1604670"/>
      </dsp:txXfrm>
    </dsp:sp>
    <dsp:sp modelId="{12AA96AB-E3D5-43E4-8DA8-5DE9AE4C081E}">
      <dsp:nvSpPr>
        <dsp:cNvPr id="0" name=""/>
        <dsp:cNvSpPr/>
      </dsp:nvSpPr>
      <dsp:spPr>
        <a:xfrm>
          <a:off x="1470947" y="2185950"/>
          <a:ext cx="2674450" cy="160467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облегчение доступа на РТ</a:t>
          </a:r>
          <a:endParaRPr lang="ru-RU" sz="2000" kern="1200" dirty="0"/>
        </a:p>
      </dsp:txBody>
      <dsp:txXfrm>
        <a:off x="1470947" y="2185950"/>
        <a:ext cx="2674450" cy="1604670"/>
      </dsp:txXfrm>
    </dsp:sp>
    <dsp:sp modelId="{FA1226FA-4418-43CD-9BEC-0C67719D8496}">
      <dsp:nvSpPr>
        <dsp:cNvPr id="0" name=""/>
        <dsp:cNvSpPr/>
      </dsp:nvSpPr>
      <dsp:spPr>
        <a:xfrm>
          <a:off x="4412843" y="2185950"/>
          <a:ext cx="2674450" cy="160467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улучшение прозрачности и сопоставимости европейских систем, их привлекательности</a:t>
          </a:r>
          <a:endParaRPr lang="ru-RU" sz="2000" kern="1200" dirty="0"/>
        </a:p>
      </dsp:txBody>
      <dsp:txXfrm>
        <a:off x="4412843" y="2185950"/>
        <a:ext cx="2674450" cy="1604670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15D56A-B78B-4C1E-9F7A-624E2D4093B9}">
      <dsp:nvSpPr>
        <dsp:cNvPr id="0" name=""/>
        <dsp:cNvSpPr/>
      </dsp:nvSpPr>
      <dsp:spPr>
        <a:xfrm>
          <a:off x="975763" y="86"/>
          <a:ext cx="3726635" cy="149065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Локальный (уровень вуза):	</a:t>
          </a:r>
          <a:endParaRPr lang="ru-RU" sz="2400" kern="1200" dirty="0"/>
        </a:p>
      </dsp:txBody>
      <dsp:txXfrm>
        <a:off x="1721090" y="86"/>
        <a:ext cx="2235981" cy="1490654"/>
      </dsp:txXfrm>
    </dsp:sp>
    <dsp:sp modelId="{871BA5A6-EB6B-4D5C-9942-0ED3CB14317F}">
      <dsp:nvSpPr>
        <dsp:cNvPr id="0" name=""/>
        <dsp:cNvSpPr/>
      </dsp:nvSpPr>
      <dsp:spPr>
        <a:xfrm>
          <a:off x="4217936" y="126792"/>
          <a:ext cx="3093107" cy="123724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курсовые единицы, модули, </a:t>
          </a:r>
          <a:r>
            <a:rPr lang="ru-RU" sz="2000" kern="1200" dirty="0" err="1" smtClean="0"/>
            <a:t>УПр</a:t>
          </a:r>
          <a:r>
            <a:rPr lang="ru-RU" sz="2000" kern="1200" dirty="0" smtClean="0"/>
            <a:t>, квалификации</a:t>
          </a:r>
          <a:endParaRPr lang="ru-RU" sz="2000" kern="1200" dirty="0"/>
        </a:p>
      </dsp:txBody>
      <dsp:txXfrm>
        <a:off x="4836558" y="126792"/>
        <a:ext cx="1855864" cy="1237243"/>
      </dsp:txXfrm>
    </dsp:sp>
    <dsp:sp modelId="{90E4D056-5AA3-46D9-93AF-9E4F5379F230}">
      <dsp:nvSpPr>
        <dsp:cNvPr id="0" name=""/>
        <dsp:cNvSpPr/>
      </dsp:nvSpPr>
      <dsp:spPr>
        <a:xfrm>
          <a:off x="975763" y="1699432"/>
          <a:ext cx="3726635" cy="149065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Национальный (уровень страны):</a:t>
          </a:r>
          <a:endParaRPr lang="ru-RU" sz="2400" kern="1200" dirty="0"/>
        </a:p>
      </dsp:txBody>
      <dsp:txXfrm>
        <a:off x="1721090" y="1699432"/>
        <a:ext cx="2235981" cy="1490654"/>
      </dsp:txXfrm>
    </dsp:sp>
    <dsp:sp modelId="{4E23E2DB-46FD-407F-A36A-289648FD0066}">
      <dsp:nvSpPr>
        <dsp:cNvPr id="0" name=""/>
        <dsp:cNvSpPr/>
      </dsp:nvSpPr>
      <dsp:spPr>
        <a:xfrm>
          <a:off x="4217936" y="1826138"/>
          <a:ext cx="3093107" cy="123724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структуры квалификаций, обеспечение качества</a:t>
          </a:r>
          <a:endParaRPr lang="ru-RU" sz="2000" kern="1200" dirty="0"/>
        </a:p>
      </dsp:txBody>
      <dsp:txXfrm>
        <a:off x="4836558" y="1826138"/>
        <a:ext cx="1855864" cy="1237243"/>
      </dsp:txXfrm>
    </dsp:sp>
    <dsp:sp modelId="{08448366-BDEA-4537-8AAA-887652C0E2BF}">
      <dsp:nvSpPr>
        <dsp:cNvPr id="0" name=""/>
        <dsp:cNvSpPr/>
      </dsp:nvSpPr>
      <dsp:spPr>
        <a:xfrm>
          <a:off x="975763" y="3398778"/>
          <a:ext cx="3726635" cy="149065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Международный:</a:t>
          </a:r>
          <a:endParaRPr lang="ru-RU" sz="2400" kern="1200" dirty="0"/>
        </a:p>
      </dsp:txBody>
      <dsp:txXfrm>
        <a:off x="1721090" y="3398778"/>
        <a:ext cx="2235981" cy="1490654"/>
      </dsp:txXfrm>
    </dsp:sp>
    <dsp:sp modelId="{2CD59908-1505-4F6C-8759-EA8B5D66AD9A}">
      <dsp:nvSpPr>
        <dsp:cNvPr id="0" name=""/>
        <dsp:cNvSpPr/>
      </dsp:nvSpPr>
      <dsp:spPr>
        <a:xfrm>
          <a:off x="4217936" y="3525484"/>
          <a:ext cx="3093107" cy="123724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признание, прозрачность</a:t>
          </a:r>
          <a:endParaRPr lang="ru-RU" sz="2000" kern="1200" dirty="0"/>
        </a:p>
      </dsp:txBody>
      <dsp:txXfrm>
        <a:off x="4836558" y="3525484"/>
        <a:ext cx="1855864" cy="1237243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5EBC66-A9D6-4D82-8AFA-EC83C2DA40EF}">
      <dsp:nvSpPr>
        <dsp:cNvPr id="0" name=""/>
        <dsp:cNvSpPr/>
      </dsp:nvSpPr>
      <dsp:spPr>
        <a:xfrm>
          <a:off x="525069" y="0"/>
          <a:ext cx="5950785" cy="2920992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7AEB47E-E152-46A7-AC54-DBADA7EBB037}">
      <dsp:nvSpPr>
        <dsp:cNvPr id="0" name=""/>
        <dsp:cNvSpPr/>
      </dsp:nvSpPr>
      <dsp:spPr>
        <a:xfrm>
          <a:off x="1495" y="876297"/>
          <a:ext cx="2242056" cy="116839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Преподавание </a:t>
          </a:r>
          <a:endParaRPr lang="ru-RU" sz="2400" kern="1200" dirty="0"/>
        </a:p>
      </dsp:txBody>
      <dsp:txXfrm>
        <a:off x="58531" y="933333"/>
        <a:ext cx="2127984" cy="1054324"/>
      </dsp:txXfrm>
    </dsp:sp>
    <dsp:sp modelId="{448E27C2-5D67-423E-850A-983DEDDD7F80}">
      <dsp:nvSpPr>
        <dsp:cNvPr id="0" name=""/>
        <dsp:cNvSpPr/>
      </dsp:nvSpPr>
      <dsp:spPr>
        <a:xfrm>
          <a:off x="2379433" y="876297"/>
          <a:ext cx="2242056" cy="116839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Обучение </a:t>
          </a:r>
          <a:endParaRPr lang="ru-RU" sz="2400" kern="1200" dirty="0"/>
        </a:p>
      </dsp:txBody>
      <dsp:txXfrm>
        <a:off x="2436469" y="933333"/>
        <a:ext cx="2127984" cy="1054324"/>
      </dsp:txXfrm>
    </dsp:sp>
    <dsp:sp modelId="{B8FCB581-A1C5-43BA-89D9-5CFAD039C3C9}">
      <dsp:nvSpPr>
        <dsp:cNvPr id="0" name=""/>
        <dsp:cNvSpPr/>
      </dsp:nvSpPr>
      <dsp:spPr>
        <a:xfrm>
          <a:off x="4757372" y="876297"/>
          <a:ext cx="2242056" cy="116839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Оценивание</a:t>
          </a:r>
        </a:p>
      </dsp:txBody>
      <dsp:txXfrm>
        <a:off x="4814408" y="933333"/>
        <a:ext cx="2127984" cy="1054324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5EBC66-A9D6-4D82-8AFA-EC83C2DA40EF}">
      <dsp:nvSpPr>
        <dsp:cNvPr id="0" name=""/>
        <dsp:cNvSpPr/>
      </dsp:nvSpPr>
      <dsp:spPr>
        <a:xfrm>
          <a:off x="626384" y="0"/>
          <a:ext cx="7099019" cy="3140668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7AEB47E-E152-46A7-AC54-DBADA7EBB037}">
      <dsp:nvSpPr>
        <dsp:cNvPr id="0" name=""/>
        <dsp:cNvSpPr/>
      </dsp:nvSpPr>
      <dsp:spPr>
        <a:xfrm>
          <a:off x="905" y="942200"/>
          <a:ext cx="2890525" cy="125626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Проектированием  </a:t>
          </a:r>
          <a:endParaRPr lang="ru-RU" sz="2400" kern="1200" dirty="0"/>
        </a:p>
      </dsp:txBody>
      <dsp:txXfrm>
        <a:off x="62231" y="1003526"/>
        <a:ext cx="2767873" cy="1133615"/>
      </dsp:txXfrm>
    </dsp:sp>
    <dsp:sp modelId="{448E27C2-5D67-423E-850A-983DEDDD7F80}">
      <dsp:nvSpPr>
        <dsp:cNvPr id="0" name=""/>
        <dsp:cNvSpPr/>
      </dsp:nvSpPr>
      <dsp:spPr>
        <a:xfrm>
          <a:off x="3168352" y="942200"/>
          <a:ext cx="2383093" cy="125626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Поставкой  </a:t>
          </a:r>
          <a:endParaRPr lang="ru-RU" sz="2400" kern="1200" dirty="0"/>
        </a:p>
      </dsp:txBody>
      <dsp:txXfrm>
        <a:off x="3229678" y="1003526"/>
        <a:ext cx="2260441" cy="1133615"/>
      </dsp:txXfrm>
    </dsp:sp>
    <dsp:sp modelId="{B8FCB581-A1C5-43BA-89D9-5CFAD039C3C9}">
      <dsp:nvSpPr>
        <dsp:cNvPr id="0" name=""/>
        <dsp:cNvSpPr/>
      </dsp:nvSpPr>
      <dsp:spPr>
        <a:xfrm>
          <a:off x="5850415" y="942200"/>
          <a:ext cx="2383093" cy="125626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Измерением </a:t>
          </a:r>
        </a:p>
      </dsp:txBody>
      <dsp:txXfrm>
        <a:off x="5911741" y="1003526"/>
        <a:ext cx="2260441" cy="1133615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06E791-51B8-4D1D-A183-0FBC47D96B4B}">
      <dsp:nvSpPr>
        <dsp:cNvPr id="0" name=""/>
        <dsp:cNvSpPr/>
      </dsp:nvSpPr>
      <dsp:spPr>
        <a:xfrm>
          <a:off x="0" y="203199"/>
          <a:ext cx="3657600" cy="365760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79BB02F-B76B-4E9D-A894-90E7E8C0AF3C}">
      <dsp:nvSpPr>
        <dsp:cNvPr id="0" name=""/>
        <dsp:cNvSpPr/>
      </dsp:nvSpPr>
      <dsp:spPr>
        <a:xfrm>
          <a:off x="1828800" y="203199"/>
          <a:ext cx="4267200" cy="365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будет знать, понимать и/или в состоянии продемонстрировать</a:t>
          </a:r>
          <a:endParaRPr lang="ru-RU" sz="2000" kern="1200" dirty="0"/>
        </a:p>
      </dsp:txBody>
      <dsp:txXfrm>
        <a:off x="1828800" y="203199"/>
        <a:ext cx="4267200" cy="777239"/>
      </dsp:txXfrm>
    </dsp:sp>
    <dsp:sp modelId="{BC37B090-DE0F-4DB5-A314-B56BF0395113}">
      <dsp:nvSpPr>
        <dsp:cNvPr id="0" name=""/>
        <dsp:cNvSpPr/>
      </dsp:nvSpPr>
      <dsp:spPr>
        <a:xfrm>
          <a:off x="480059" y="980439"/>
          <a:ext cx="2697480" cy="269748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0A4DA50-D24C-48F3-9A8B-F8D051B768A8}">
      <dsp:nvSpPr>
        <dsp:cNvPr id="0" name=""/>
        <dsp:cNvSpPr/>
      </dsp:nvSpPr>
      <dsp:spPr>
        <a:xfrm>
          <a:off x="1828800" y="980439"/>
          <a:ext cx="4267200" cy="269748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сможет сделать</a:t>
          </a:r>
          <a:endParaRPr lang="ru-RU" sz="2000" kern="1200" dirty="0"/>
        </a:p>
      </dsp:txBody>
      <dsp:txXfrm>
        <a:off x="1828800" y="980439"/>
        <a:ext cx="4267200" cy="777240"/>
      </dsp:txXfrm>
    </dsp:sp>
    <dsp:sp modelId="{701B3071-849A-4279-A3A9-67FF9168FF36}">
      <dsp:nvSpPr>
        <dsp:cNvPr id="0" name=""/>
        <dsp:cNvSpPr/>
      </dsp:nvSpPr>
      <dsp:spPr>
        <a:xfrm>
          <a:off x="960120" y="1757680"/>
          <a:ext cx="1737360" cy="173736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427E64B-3837-4F92-89A0-41B44788A00D}">
      <dsp:nvSpPr>
        <dsp:cNvPr id="0" name=""/>
        <dsp:cNvSpPr/>
      </dsp:nvSpPr>
      <dsp:spPr>
        <a:xfrm>
          <a:off x="1828800" y="1757680"/>
          <a:ext cx="4267200" cy="173736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характеризует конкретные измеряемые достижения</a:t>
          </a:r>
          <a:endParaRPr lang="ru-RU" sz="2000" kern="1200" dirty="0"/>
        </a:p>
      </dsp:txBody>
      <dsp:txXfrm>
        <a:off x="1828800" y="1757680"/>
        <a:ext cx="4267200" cy="777240"/>
      </dsp:txXfrm>
    </dsp:sp>
    <dsp:sp modelId="{C1062995-3729-4551-B6C2-EE98456F14B3}">
      <dsp:nvSpPr>
        <dsp:cNvPr id="0" name=""/>
        <dsp:cNvSpPr/>
      </dsp:nvSpPr>
      <dsp:spPr>
        <a:xfrm>
          <a:off x="1440180" y="2534920"/>
          <a:ext cx="777240" cy="77724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4455F77-4EDA-4D5E-BD05-B884BAD3A528}">
      <dsp:nvSpPr>
        <dsp:cNvPr id="0" name=""/>
        <dsp:cNvSpPr/>
      </dsp:nvSpPr>
      <dsp:spPr>
        <a:xfrm>
          <a:off x="1828800" y="2500332"/>
          <a:ext cx="4267200" cy="77724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описывается компетенциями</a:t>
          </a:r>
          <a:endParaRPr lang="ru-RU" sz="2000" kern="1200" dirty="0"/>
        </a:p>
      </dsp:txBody>
      <dsp:txXfrm>
        <a:off x="1828800" y="2500332"/>
        <a:ext cx="4267200" cy="777240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3AF95B-25B7-4782-8017-E068469B3B08}">
      <dsp:nvSpPr>
        <dsp:cNvPr id="0" name=""/>
        <dsp:cNvSpPr/>
      </dsp:nvSpPr>
      <dsp:spPr>
        <a:xfrm rot="10800000">
          <a:off x="1707159" y="361"/>
          <a:ext cx="5938283" cy="845706"/>
        </a:xfrm>
        <a:prstGeom prst="homePlate">
          <a:avLst/>
        </a:prstGeom>
        <a:solidFill>
          <a:schemeClr val="accent4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72933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«ЗНАНИЕ И ПОНИМАНИЕ» (знание академической области, способность знать и понимать)</a:t>
          </a:r>
          <a:endParaRPr lang="ru-RU" sz="2000" kern="1200" dirty="0"/>
        </a:p>
      </dsp:txBody>
      <dsp:txXfrm rot="10800000">
        <a:off x="1918585" y="361"/>
        <a:ext cx="5726857" cy="845706"/>
      </dsp:txXfrm>
    </dsp:sp>
    <dsp:sp modelId="{F637A8BD-D670-4403-ABE3-961D6E34E616}">
      <dsp:nvSpPr>
        <dsp:cNvPr id="0" name=""/>
        <dsp:cNvSpPr/>
      </dsp:nvSpPr>
      <dsp:spPr>
        <a:xfrm>
          <a:off x="1284306" y="361"/>
          <a:ext cx="845706" cy="845706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42FE779-34FC-4CC1-8473-D2F194CCF1AE}">
      <dsp:nvSpPr>
        <dsp:cNvPr id="0" name=""/>
        <dsp:cNvSpPr/>
      </dsp:nvSpPr>
      <dsp:spPr>
        <a:xfrm rot="10800000">
          <a:off x="1707159" y="1057493"/>
          <a:ext cx="5938283" cy="845706"/>
        </a:xfrm>
        <a:prstGeom prst="homePlate">
          <a:avLst/>
        </a:prstGeom>
        <a:solidFill>
          <a:schemeClr val="accent4">
            <a:alpha val="90000"/>
            <a:hueOff val="0"/>
            <a:satOff val="0"/>
            <a:lumOff val="0"/>
            <a:alphaOff val="-2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72933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«ЗНАНИЕ КАК ДЕЙСТВОВАТЬ» (практическое и оперативное применение знаний к конкретной ситуации)</a:t>
          </a:r>
          <a:endParaRPr lang="ru-RU" sz="2000" kern="1200" dirty="0"/>
        </a:p>
      </dsp:txBody>
      <dsp:txXfrm rot="10800000">
        <a:off x="1918585" y="1057493"/>
        <a:ext cx="5726857" cy="845706"/>
      </dsp:txXfrm>
    </dsp:sp>
    <dsp:sp modelId="{10CA0083-AE03-46A8-AF03-9DB6561A8A66}">
      <dsp:nvSpPr>
        <dsp:cNvPr id="0" name=""/>
        <dsp:cNvSpPr/>
      </dsp:nvSpPr>
      <dsp:spPr>
        <a:xfrm>
          <a:off x="1284306" y="1057493"/>
          <a:ext cx="845706" cy="845706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7243785-5BD2-40B1-963E-9480040D4EAB}">
      <dsp:nvSpPr>
        <dsp:cNvPr id="0" name=""/>
        <dsp:cNvSpPr/>
      </dsp:nvSpPr>
      <dsp:spPr>
        <a:xfrm rot="10800000">
          <a:off x="1707159" y="2114626"/>
          <a:ext cx="5938283" cy="845706"/>
        </a:xfrm>
        <a:prstGeom prst="homePlate">
          <a:avLst/>
        </a:prstGeom>
        <a:solidFill>
          <a:schemeClr val="accent4">
            <a:alpha val="90000"/>
            <a:hueOff val="0"/>
            <a:satOff val="0"/>
            <a:lumOff val="0"/>
            <a:alphaOff val="-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72933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«ЗНАНИЕ КАК БЫТЬ» (ценности, являющиеся неотъемлемой частью восприятия и жизни с другими в социальном контексте)</a:t>
          </a:r>
          <a:endParaRPr lang="ru-RU" sz="2000" kern="1200" dirty="0"/>
        </a:p>
      </dsp:txBody>
      <dsp:txXfrm rot="10800000">
        <a:off x="1918585" y="2114626"/>
        <a:ext cx="5726857" cy="845706"/>
      </dsp:txXfrm>
    </dsp:sp>
    <dsp:sp modelId="{34CF7212-5691-4A2A-A236-22BE56A4CEA3}">
      <dsp:nvSpPr>
        <dsp:cNvPr id="0" name=""/>
        <dsp:cNvSpPr/>
      </dsp:nvSpPr>
      <dsp:spPr>
        <a:xfrm>
          <a:off x="1284306" y="2114626"/>
          <a:ext cx="845706" cy="845706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142834-789E-4F61-86CA-4CF49FC56F9D}">
      <dsp:nvSpPr>
        <dsp:cNvPr id="0" name=""/>
        <dsp:cNvSpPr/>
      </dsp:nvSpPr>
      <dsp:spPr>
        <a:xfrm>
          <a:off x="945214" y="1395"/>
          <a:ext cx="1998868" cy="1199321"/>
        </a:xfrm>
        <a:prstGeom prst="rect">
          <a:avLst/>
        </a:prstGeom>
        <a:solidFill>
          <a:schemeClr val="accent4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Сведения о личности</a:t>
          </a:r>
          <a:endParaRPr lang="ru-RU" sz="2000" kern="1200" dirty="0"/>
        </a:p>
      </dsp:txBody>
      <dsp:txXfrm>
        <a:off x="945214" y="1395"/>
        <a:ext cx="1998868" cy="1199321"/>
      </dsp:txXfrm>
    </dsp:sp>
    <dsp:sp modelId="{8C0A5C2F-4EF2-4FDA-8B88-BF75D5CFDEE3}">
      <dsp:nvSpPr>
        <dsp:cNvPr id="0" name=""/>
        <dsp:cNvSpPr/>
      </dsp:nvSpPr>
      <dsp:spPr>
        <a:xfrm>
          <a:off x="3143969" y="1395"/>
          <a:ext cx="1998868" cy="1199321"/>
        </a:xfrm>
        <a:prstGeom prst="rect">
          <a:avLst/>
        </a:prstGeom>
        <a:solidFill>
          <a:schemeClr val="accent4">
            <a:alpha val="90000"/>
            <a:hueOff val="0"/>
            <a:satOff val="0"/>
            <a:lumOff val="0"/>
            <a:alphaOff val="-5714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Сведения о квалификации</a:t>
          </a:r>
          <a:endParaRPr lang="ru-RU" sz="1800" kern="1200" dirty="0"/>
        </a:p>
      </dsp:txBody>
      <dsp:txXfrm>
        <a:off x="3143969" y="1395"/>
        <a:ext cx="1998868" cy="1199321"/>
      </dsp:txXfrm>
    </dsp:sp>
    <dsp:sp modelId="{84595256-258F-42D5-AA12-460CA76AC2C0}">
      <dsp:nvSpPr>
        <dsp:cNvPr id="0" name=""/>
        <dsp:cNvSpPr/>
      </dsp:nvSpPr>
      <dsp:spPr>
        <a:xfrm>
          <a:off x="5342725" y="1395"/>
          <a:ext cx="1998868" cy="1199321"/>
        </a:xfrm>
        <a:prstGeom prst="rect">
          <a:avLst/>
        </a:prstGeom>
        <a:solidFill>
          <a:schemeClr val="accent4">
            <a:alpha val="90000"/>
            <a:hueOff val="0"/>
            <a:satOff val="0"/>
            <a:lumOff val="0"/>
            <a:alphaOff val="-11429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Сведения об уровне квалификации</a:t>
          </a:r>
          <a:endParaRPr lang="ru-RU" sz="1800" kern="1200" dirty="0"/>
        </a:p>
      </dsp:txBody>
      <dsp:txXfrm>
        <a:off x="5342725" y="1395"/>
        <a:ext cx="1998868" cy="1199321"/>
      </dsp:txXfrm>
    </dsp:sp>
    <dsp:sp modelId="{30D7612F-87E7-4BFD-A158-A936D95D4D5D}">
      <dsp:nvSpPr>
        <dsp:cNvPr id="0" name=""/>
        <dsp:cNvSpPr/>
      </dsp:nvSpPr>
      <dsp:spPr>
        <a:xfrm>
          <a:off x="945214" y="1400603"/>
          <a:ext cx="1998868" cy="1199321"/>
        </a:xfrm>
        <a:prstGeom prst="rect">
          <a:avLst/>
        </a:prstGeom>
        <a:solidFill>
          <a:schemeClr val="accent4">
            <a:alpha val="90000"/>
            <a:hueOff val="0"/>
            <a:satOff val="0"/>
            <a:lumOff val="0"/>
            <a:alphaOff val="-17143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Сведения о содержании образования</a:t>
          </a:r>
          <a:endParaRPr lang="ru-RU" sz="1800" kern="1200" dirty="0"/>
        </a:p>
      </dsp:txBody>
      <dsp:txXfrm>
        <a:off x="945214" y="1400603"/>
        <a:ext cx="1998868" cy="1199321"/>
      </dsp:txXfrm>
    </dsp:sp>
    <dsp:sp modelId="{B796484A-8EC7-435F-8C0D-055FCBF28D7C}">
      <dsp:nvSpPr>
        <dsp:cNvPr id="0" name=""/>
        <dsp:cNvSpPr/>
      </dsp:nvSpPr>
      <dsp:spPr>
        <a:xfrm>
          <a:off x="3143969" y="1400603"/>
          <a:ext cx="1998868" cy="1199321"/>
        </a:xfrm>
        <a:prstGeom prst="rect">
          <a:avLst/>
        </a:prstGeom>
        <a:solidFill>
          <a:schemeClr val="accent4">
            <a:alpha val="90000"/>
            <a:hueOff val="0"/>
            <a:satOff val="0"/>
            <a:lumOff val="0"/>
            <a:alphaOff val="-22857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Сведения о функции квалификации</a:t>
          </a:r>
          <a:endParaRPr lang="ru-RU" sz="1800" kern="1200" dirty="0"/>
        </a:p>
      </dsp:txBody>
      <dsp:txXfrm>
        <a:off x="3143969" y="1400603"/>
        <a:ext cx="1998868" cy="1199321"/>
      </dsp:txXfrm>
    </dsp:sp>
    <dsp:sp modelId="{8F642A41-B1E9-431D-B857-E5C612B5CD93}">
      <dsp:nvSpPr>
        <dsp:cNvPr id="0" name=""/>
        <dsp:cNvSpPr/>
      </dsp:nvSpPr>
      <dsp:spPr>
        <a:xfrm>
          <a:off x="5342725" y="1400603"/>
          <a:ext cx="1998868" cy="1199321"/>
        </a:xfrm>
        <a:prstGeom prst="rect">
          <a:avLst/>
        </a:prstGeom>
        <a:solidFill>
          <a:schemeClr val="accent4">
            <a:alpha val="90000"/>
            <a:hueOff val="0"/>
            <a:satOff val="0"/>
            <a:lumOff val="0"/>
            <a:alphaOff val="-28571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Дополнительные сведения</a:t>
          </a:r>
          <a:endParaRPr lang="ru-RU" sz="1800" kern="1200" dirty="0"/>
        </a:p>
      </dsp:txBody>
      <dsp:txXfrm>
        <a:off x="5342725" y="1400603"/>
        <a:ext cx="1998868" cy="1199321"/>
      </dsp:txXfrm>
    </dsp:sp>
    <dsp:sp modelId="{40F2C313-6CD2-4D34-A568-F71F4DC85FB1}">
      <dsp:nvSpPr>
        <dsp:cNvPr id="0" name=""/>
        <dsp:cNvSpPr/>
      </dsp:nvSpPr>
      <dsp:spPr>
        <a:xfrm>
          <a:off x="2044591" y="2799811"/>
          <a:ext cx="1998868" cy="1199321"/>
        </a:xfrm>
        <a:prstGeom prst="rect">
          <a:avLst/>
        </a:prstGeom>
        <a:solidFill>
          <a:schemeClr val="accent4">
            <a:alpha val="90000"/>
            <a:hueOff val="0"/>
            <a:satOff val="0"/>
            <a:lumOff val="0"/>
            <a:alphaOff val="-34286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Официальные подтверждения</a:t>
          </a:r>
          <a:endParaRPr lang="ru-RU" sz="1800" kern="1200" dirty="0"/>
        </a:p>
      </dsp:txBody>
      <dsp:txXfrm>
        <a:off x="2044591" y="2799811"/>
        <a:ext cx="1998868" cy="1199321"/>
      </dsp:txXfrm>
    </dsp:sp>
    <dsp:sp modelId="{B614DA69-E77D-4F79-B94C-13D7BEE62FA7}">
      <dsp:nvSpPr>
        <dsp:cNvPr id="0" name=""/>
        <dsp:cNvSpPr/>
      </dsp:nvSpPr>
      <dsp:spPr>
        <a:xfrm>
          <a:off x="4243347" y="2799811"/>
          <a:ext cx="1998868" cy="1199321"/>
        </a:xfrm>
        <a:prstGeom prst="rect">
          <a:avLst/>
        </a:prstGeom>
        <a:solidFill>
          <a:schemeClr val="accent4">
            <a:alpha val="90000"/>
            <a:hueOff val="0"/>
            <a:satOff val="0"/>
            <a:lumOff val="0"/>
            <a:alphaOff val="-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Сведения о национальной системе ВО</a:t>
          </a:r>
          <a:endParaRPr lang="ru-RU" sz="1800" kern="1200" dirty="0"/>
        </a:p>
      </dsp:txBody>
      <dsp:txXfrm>
        <a:off x="4243347" y="2799811"/>
        <a:ext cx="1998868" cy="1199321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B3EC71-1A89-42E5-AECC-0A34084CB22D}">
      <dsp:nvSpPr>
        <dsp:cNvPr id="0" name=""/>
        <dsp:cNvSpPr/>
      </dsp:nvSpPr>
      <dsp:spPr>
        <a:xfrm>
          <a:off x="0" y="720699"/>
          <a:ext cx="8143932" cy="118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090770-002F-4399-8454-DE97A0493F44}">
      <dsp:nvSpPr>
        <dsp:cNvPr id="0" name=""/>
        <dsp:cNvSpPr/>
      </dsp:nvSpPr>
      <dsp:spPr>
        <a:xfrm>
          <a:off x="407196" y="26979"/>
          <a:ext cx="5700752" cy="1387440"/>
        </a:xfrm>
        <a:prstGeom prst="roundRect">
          <a:avLst/>
        </a:prstGeom>
        <a:solidFill>
          <a:schemeClr val="accent4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475" tIns="0" rIns="215475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Применение стандартов (количественных методов, наборов критериев, контрольных перечней) не повлияют существенным образом на КВО ( и не сделают контроль КВО более эффективным)</a:t>
          </a:r>
          <a:endParaRPr lang="ru-RU" sz="1800" kern="1200" dirty="0"/>
        </a:p>
      </dsp:txBody>
      <dsp:txXfrm>
        <a:off x="474925" y="94708"/>
        <a:ext cx="5565294" cy="1251982"/>
      </dsp:txXfrm>
    </dsp:sp>
    <dsp:sp modelId="{F637FD34-3955-4158-A8EE-7F5E5F277AA2}">
      <dsp:nvSpPr>
        <dsp:cNvPr id="0" name=""/>
        <dsp:cNvSpPr/>
      </dsp:nvSpPr>
      <dsp:spPr>
        <a:xfrm>
          <a:off x="0" y="2852620"/>
          <a:ext cx="8143932" cy="118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8562A8-FD67-4EA5-A6CC-0DB3E6DA70D0}">
      <dsp:nvSpPr>
        <dsp:cNvPr id="0" name=""/>
        <dsp:cNvSpPr/>
      </dsp:nvSpPr>
      <dsp:spPr>
        <a:xfrm>
          <a:off x="407196" y="2158900"/>
          <a:ext cx="5700752" cy="1387440"/>
        </a:xfrm>
        <a:prstGeom prst="roundRect">
          <a:avLst/>
        </a:prstGeom>
        <a:solidFill>
          <a:schemeClr val="accent4">
            <a:alpha val="90000"/>
            <a:hueOff val="0"/>
            <a:satOff val="0"/>
            <a:lumOff val="0"/>
            <a:alphaOff val="-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475" tIns="0" rIns="215475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Автономия вуза – главная предпосылка его реагирования на изменения. Каждый вуз решение о стандартах принимает самостоятельно на основе своих целей и миссии</a:t>
          </a:r>
          <a:endParaRPr lang="ru-RU" sz="1800" kern="1200" dirty="0"/>
        </a:p>
      </dsp:txBody>
      <dsp:txXfrm>
        <a:off x="474925" y="2226629"/>
        <a:ext cx="5565294" cy="1251982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D8F2C1-9CCE-4203-85AB-3BD118949383}">
      <dsp:nvSpPr>
        <dsp:cNvPr id="0" name=""/>
        <dsp:cNvSpPr/>
      </dsp:nvSpPr>
      <dsp:spPr>
        <a:xfrm>
          <a:off x="0" y="571475"/>
          <a:ext cx="2857499" cy="1714500"/>
        </a:xfrm>
        <a:prstGeom prst="rect">
          <a:avLst/>
        </a:prstGeom>
        <a:solidFill>
          <a:schemeClr val="accent4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Развитие общих методологических инструментов (общих критериев и методов)</a:t>
          </a:r>
          <a:endParaRPr lang="ru-RU" sz="2000" kern="1200" dirty="0"/>
        </a:p>
      </dsp:txBody>
      <dsp:txXfrm>
        <a:off x="0" y="571475"/>
        <a:ext cx="2857499" cy="1714500"/>
      </dsp:txXfrm>
    </dsp:sp>
    <dsp:sp modelId="{D09AD27B-DA9C-4430-8005-851F164CAC40}">
      <dsp:nvSpPr>
        <dsp:cNvPr id="0" name=""/>
        <dsp:cNvSpPr/>
      </dsp:nvSpPr>
      <dsp:spPr>
        <a:xfrm>
          <a:off x="3143250" y="571475"/>
          <a:ext cx="2857499" cy="1714500"/>
        </a:xfrm>
        <a:prstGeom prst="rect">
          <a:avLst/>
        </a:prstGeom>
        <a:solidFill>
          <a:schemeClr val="accent4">
            <a:alpha val="90000"/>
            <a:hueOff val="0"/>
            <a:satOff val="0"/>
            <a:lumOff val="0"/>
            <a:alphaOff val="-8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Выявление подходящих и эффективных</a:t>
          </a:r>
          <a:endParaRPr lang="ru-RU" sz="2000" kern="1200" dirty="0"/>
        </a:p>
      </dsp:txBody>
      <dsp:txXfrm>
        <a:off x="3143250" y="571475"/>
        <a:ext cx="2857499" cy="1714500"/>
      </dsp:txXfrm>
    </dsp:sp>
    <dsp:sp modelId="{4D71A6A9-620B-44D4-9D1E-DF48E6CCF569}">
      <dsp:nvSpPr>
        <dsp:cNvPr id="0" name=""/>
        <dsp:cNvSpPr/>
      </dsp:nvSpPr>
      <dsp:spPr>
        <a:xfrm>
          <a:off x="6286500" y="571475"/>
          <a:ext cx="2857499" cy="1714500"/>
        </a:xfrm>
        <a:prstGeom prst="rect">
          <a:avLst/>
        </a:prstGeom>
        <a:solidFill>
          <a:schemeClr val="accent4">
            <a:alpha val="90000"/>
            <a:hueOff val="0"/>
            <a:satOff val="0"/>
            <a:lumOff val="0"/>
            <a:alphaOff val="-16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Создание сети агентств и органов оценивания с целью взаимного признания их решений</a:t>
          </a:r>
          <a:endParaRPr lang="ru-RU" sz="2000" kern="1200" dirty="0"/>
        </a:p>
      </dsp:txBody>
      <dsp:txXfrm>
        <a:off x="6286500" y="571475"/>
        <a:ext cx="2857499" cy="1714500"/>
      </dsp:txXfrm>
    </dsp:sp>
    <dsp:sp modelId="{9F0F52C3-4447-4FF8-857D-3F401D969BE9}">
      <dsp:nvSpPr>
        <dsp:cNvPr id="0" name=""/>
        <dsp:cNvSpPr/>
      </dsp:nvSpPr>
      <dsp:spPr>
        <a:xfrm>
          <a:off x="0" y="2571725"/>
          <a:ext cx="2857499" cy="2286062"/>
        </a:xfrm>
        <a:prstGeom prst="rect">
          <a:avLst/>
        </a:prstGeom>
        <a:solidFill>
          <a:schemeClr val="accent4">
            <a:alpha val="90000"/>
            <a:hueOff val="0"/>
            <a:satOff val="0"/>
            <a:lumOff val="0"/>
            <a:alphaOff val="-24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Гармонизация как результат объединения традиций, а не сведения к общему образцу</a:t>
          </a:r>
          <a:endParaRPr lang="ru-RU" sz="2000" kern="1200" dirty="0"/>
        </a:p>
      </dsp:txBody>
      <dsp:txXfrm>
        <a:off x="0" y="2571725"/>
        <a:ext cx="2857499" cy="2286062"/>
      </dsp:txXfrm>
    </dsp:sp>
    <dsp:sp modelId="{8A8ED580-76DA-4054-8B0B-31D6F12637DC}">
      <dsp:nvSpPr>
        <dsp:cNvPr id="0" name=""/>
        <dsp:cNvSpPr/>
      </dsp:nvSpPr>
      <dsp:spPr>
        <a:xfrm>
          <a:off x="3143250" y="2571725"/>
          <a:ext cx="2857499" cy="2286062"/>
        </a:xfrm>
        <a:prstGeom prst="rect">
          <a:avLst/>
        </a:prstGeom>
        <a:solidFill>
          <a:schemeClr val="accent4">
            <a:alpha val="90000"/>
            <a:hueOff val="0"/>
            <a:satOff val="0"/>
            <a:lumOff val="0"/>
            <a:alphaOff val="-32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Разработка глоссария терминов для оценки вуза с позиций общих, но гибких принципов и контрольных точек (общеевропейских)</a:t>
          </a:r>
          <a:endParaRPr lang="ru-RU" sz="2000" kern="1200" dirty="0"/>
        </a:p>
      </dsp:txBody>
      <dsp:txXfrm>
        <a:off x="3143250" y="2571725"/>
        <a:ext cx="2857499" cy="2286062"/>
      </dsp:txXfrm>
    </dsp:sp>
    <dsp:sp modelId="{5537EF90-F6FC-45B2-8879-919A2AC91B21}">
      <dsp:nvSpPr>
        <dsp:cNvPr id="0" name=""/>
        <dsp:cNvSpPr/>
      </dsp:nvSpPr>
      <dsp:spPr>
        <a:xfrm>
          <a:off x="6286500" y="2571725"/>
          <a:ext cx="2857499" cy="2286062"/>
        </a:xfrm>
        <a:prstGeom prst="rect">
          <a:avLst/>
        </a:prstGeom>
        <a:solidFill>
          <a:schemeClr val="accent4">
            <a:alpha val="90000"/>
            <a:hueOff val="0"/>
            <a:satOff val="0"/>
            <a:lumOff val="0"/>
            <a:alphaOff val="-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Введение общих критериев и методов на условиях взаимного доверия вузов и агентств, основанного на прозрачности процессов А</a:t>
          </a:r>
          <a:endParaRPr lang="ru-RU" sz="2000" kern="1200" dirty="0"/>
        </a:p>
      </dsp:txBody>
      <dsp:txXfrm>
        <a:off x="6286500" y="2571725"/>
        <a:ext cx="2857499" cy="2286062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61324C-BEC4-4AAD-9382-6DA151D0AF50}">
      <dsp:nvSpPr>
        <dsp:cNvPr id="0" name=""/>
        <dsp:cNvSpPr/>
      </dsp:nvSpPr>
      <dsp:spPr>
        <a:xfrm>
          <a:off x="198007" y="35"/>
          <a:ext cx="3097507" cy="1239002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Стандарты:</a:t>
          </a:r>
          <a:endParaRPr lang="ru-RU" sz="2400" kern="1200" dirty="0"/>
        </a:p>
      </dsp:txBody>
      <dsp:txXfrm>
        <a:off x="817508" y="35"/>
        <a:ext cx="1858505" cy="1239002"/>
      </dsp:txXfrm>
    </dsp:sp>
    <dsp:sp modelId="{027CE216-EE44-45F4-B8F5-66D7D48D5430}">
      <dsp:nvSpPr>
        <dsp:cNvPr id="0" name=""/>
        <dsp:cNvSpPr/>
      </dsp:nvSpPr>
      <dsp:spPr>
        <a:xfrm>
          <a:off x="2892839" y="105350"/>
          <a:ext cx="5306195" cy="1028372"/>
        </a:xfrm>
        <a:prstGeom prst="chevron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принципы и ценности, которым необходимо следовать</a:t>
          </a:r>
          <a:endParaRPr lang="ru-RU" sz="2000" kern="1200" dirty="0"/>
        </a:p>
      </dsp:txBody>
      <dsp:txXfrm>
        <a:off x="3407025" y="105350"/>
        <a:ext cx="4277823" cy="1028372"/>
      </dsp:txXfrm>
    </dsp:sp>
    <dsp:sp modelId="{A06C0E9A-1A9E-41C5-AF9B-F97AF210B8AA}">
      <dsp:nvSpPr>
        <dsp:cNvPr id="0" name=""/>
        <dsp:cNvSpPr/>
      </dsp:nvSpPr>
      <dsp:spPr>
        <a:xfrm>
          <a:off x="198007" y="1412498"/>
          <a:ext cx="3097507" cy="1239002"/>
        </a:xfrm>
        <a:prstGeom prst="chevron">
          <a:avLst/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Процедуры:</a:t>
          </a:r>
          <a:endParaRPr lang="ru-RU" sz="2400" kern="1200" dirty="0"/>
        </a:p>
      </dsp:txBody>
      <dsp:txXfrm>
        <a:off x="817508" y="1412498"/>
        <a:ext cx="1858505" cy="1239002"/>
      </dsp:txXfrm>
    </dsp:sp>
    <dsp:sp modelId="{A34A600F-AB12-4351-BC11-380A7E5E679D}">
      <dsp:nvSpPr>
        <dsp:cNvPr id="0" name=""/>
        <dsp:cNvSpPr/>
      </dsp:nvSpPr>
      <dsp:spPr>
        <a:xfrm>
          <a:off x="2892839" y="1517813"/>
          <a:ext cx="5449062" cy="1028372"/>
        </a:xfrm>
        <a:prstGeom prst="chevron">
          <a:avLst/>
        </a:prstGeom>
        <a:solidFill>
          <a:schemeClr val="accent4">
            <a:tint val="40000"/>
            <a:alpha val="90000"/>
            <a:hueOff val="-1972853"/>
            <a:satOff val="11079"/>
            <a:lumOff val="70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набор действий, используемых внешними органами </a:t>
          </a:r>
          <a:r>
            <a:rPr lang="ru-RU" sz="2000" kern="1200" smtClean="0"/>
            <a:t>обеспечения </a:t>
          </a:r>
          <a:r>
            <a:rPr lang="ru-RU" sz="2000" kern="1200" smtClean="0"/>
            <a:t>качества</a:t>
          </a:r>
          <a:endParaRPr lang="ru-RU" sz="2000" kern="1200" dirty="0"/>
        </a:p>
      </dsp:txBody>
      <dsp:txXfrm>
        <a:off x="3407025" y="1517813"/>
        <a:ext cx="4420690" cy="1028372"/>
      </dsp:txXfrm>
    </dsp:sp>
    <dsp:sp modelId="{6DF3EE24-A6BD-49F1-8CEA-C9004394AEAB}">
      <dsp:nvSpPr>
        <dsp:cNvPr id="0" name=""/>
        <dsp:cNvSpPr/>
      </dsp:nvSpPr>
      <dsp:spPr>
        <a:xfrm>
          <a:off x="198007" y="2824961"/>
          <a:ext cx="3097507" cy="1239002"/>
        </a:xfrm>
        <a:prstGeom prst="chevron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Установки:</a:t>
          </a:r>
          <a:endParaRPr lang="ru-RU" sz="2400" kern="1200" dirty="0"/>
        </a:p>
      </dsp:txBody>
      <dsp:txXfrm>
        <a:off x="817508" y="2824961"/>
        <a:ext cx="1858505" cy="1239002"/>
      </dsp:txXfrm>
    </dsp:sp>
    <dsp:sp modelId="{0720AD01-44A7-4DC5-B608-6F3B9626FF81}">
      <dsp:nvSpPr>
        <dsp:cNvPr id="0" name=""/>
        <dsp:cNvSpPr/>
      </dsp:nvSpPr>
      <dsp:spPr>
        <a:xfrm>
          <a:off x="2892839" y="2930277"/>
          <a:ext cx="5481713" cy="1028372"/>
        </a:xfrm>
        <a:prstGeom prst="chevron">
          <a:avLst/>
        </a:prstGeom>
        <a:solidFill>
          <a:schemeClr val="accent4">
            <a:tint val="40000"/>
            <a:alpha val="90000"/>
            <a:hueOff val="-3945706"/>
            <a:satOff val="22157"/>
            <a:lumOff val="140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рекомендации, содержащие контрольные точки, которые позволяют устанавливать соответствие стандартам</a:t>
          </a:r>
          <a:endParaRPr lang="ru-RU" sz="2000" kern="1200" dirty="0"/>
        </a:p>
      </dsp:txBody>
      <dsp:txXfrm>
        <a:off x="3407025" y="2930277"/>
        <a:ext cx="4453341" cy="1028372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BB6C45-5E2B-4A60-B395-3E3415EFD04D}">
      <dsp:nvSpPr>
        <dsp:cNvPr id="0" name=""/>
        <dsp:cNvSpPr/>
      </dsp:nvSpPr>
      <dsp:spPr>
        <a:xfrm>
          <a:off x="0" y="368577"/>
          <a:ext cx="8929718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7C21BD-6B7E-4AAB-892E-990121D1B580}">
      <dsp:nvSpPr>
        <dsp:cNvPr id="0" name=""/>
        <dsp:cNvSpPr/>
      </dsp:nvSpPr>
      <dsp:spPr>
        <a:xfrm>
          <a:off x="446485" y="176697"/>
          <a:ext cx="6250802" cy="383760"/>
        </a:xfrm>
        <a:prstGeom prst="roundRect">
          <a:avLst/>
        </a:prstGeom>
        <a:solidFill>
          <a:schemeClr val="accent4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6265" tIns="0" rIns="236265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Реформирование преподавания</a:t>
          </a:r>
          <a:endParaRPr lang="ru-RU" sz="1800" kern="1200" dirty="0"/>
        </a:p>
      </dsp:txBody>
      <dsp:txXfrm>
        <a:off x="465219" y="195431"/>
        <a:ext cx="6213334" cy="346292"/>
      </dsp:txXfrm>
    </dsp:sp>
    <dsp:sp modelId="{0677D206-1761-46A6-BA82-3751DCA474FA}">
      <dsp:nvSpPr>
        <dsp:cNvPr id="0" name=""/>
        <dsp:cNvSpPr/>
      </dsp:nvSpPr>
      <dsp:spPr>
        <a:xfrm>
          <a:off x="0" y="958257"/>
          <a:ext cx="8929718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578091-0970-4F81-8393-76C92B183311}">
      <dsp:nvSpPr>
        <dsp:cNvPr id="0" name=""/>
        <dsp:cNvSpPr/>
      </dsp:nvSpPr>
      <dsp:spPr>
        <a:xfrm>
          <a:off x="446485" y="766377"/>
          <a:ext cx="6250802" cy="383760"/>
        </a:xfrm>
        <a:prstGeom prst="roundRect">
          <a:avLst/>
        </a:prstGeom>
        <a:solidFill>
          <a:schemeClr val="accent4">
            <a:alpha val="90000"/>
            <a:hueOff val="0"/>
            <a:satOff val="0"/>
            <a:lumOff val="0"/>
            <a:alphaOff val="-5714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6265" tIns="0" rIns="236265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Сопровождение – консультирование</a:t>
          </a:r>
          <a:endParaRPr lang="ru-RU" sz="1800" kern="1200" dirty="0"/>
        </a:p>
      </dsp:txBody>
      <dsp:txXfrm>
        <a:off x="465219" y="785111"/>
        <a:ext cx="6213334" cy="346292"/>
      </dsp:txXfrm>
    </dsp:sp>
    <dsp:sp modelId="{11ECBEB0-1C4B-4E91-A4CE-A7EBD150372B}">
      <dsp:nvSpPr>
        <dsp:cNvPr id="0" name=""/>
        <dsp:cNvSpPr/>
      </dsp:nvSpPr>
      <dsp:spPr>
        <a:xfrm>
          <a:off x="0" y="1547937"/>
          <a:ext cx="8929718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7FC6AA-66E5-4BF5-B009-E456E251D4C1}">
      <dsp:nvSpPr>
        <dsp:cNvPr id="0" name=""/>
        <dsp:cNvSpPr/>
      </dsp:nvSpPr>
      <dsp:spPr>
        <a:xfrm>
          <a:off x="446485" y="1356057"/>
          <a:ext cx="6250802" cy="383760"/>
        </a:xfrm>
        <a:prstGeom prst="roundRect">
          <a:avLst/>
        </a:prstGeom>
        <a:solidFill>
          <a:schemeClr val="accent4">
            <a:alpha val="90000"/>
            <a:hueOff val="0"/>
            <a:satOff val="0"/>
            <a:lumOff val="0"/>
            <a:alphaOff val="-11429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6265" tIns="0" rIns="236265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Финансирование реформ – увеличение текущих расходов на </a:t>
          </a:r>
          <a:r>
            <a:rPr lang="ru-RU" sz="1800" kern="1200" dirty="0" err="1" smtClean="0"/>
            <a:t>реализаци</a:t>
          </a:r>
          <a:endParaRPr lang="ru-RU" sz="1800" kern="1200" dirty="0"/>
        </a:p>
      </dsp:txBody>
      <dsp:txXfrm>
        <a:off x="465219" y="1374791"/>
        <a:ext cx="6213334" cy="346292"/>
      </dsp:txXfrm>
    </dsp:sp>
    <dsp:sp modelId="{0E9A0AB3-8A08-4BEF-B5F7-0EF183128E32}">
      <dsp:nvSpPr>
        <dsp:cNvPr id="0" name=""/>
        <dsp:cNvSpPr/>
      </dsp:nvSpPr>
      <dsp:spPr>
        <a:xfrm>
          <a:off x="0" y="2137618"/>
          <a:ext cx="8929718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08BA00-7B8E-4EC9-8A31-31406A1D1E8E}">
      <dsp:nvSpPr>
        <dsp:cNvPr id="0" name=""/>
        <dsp:cNvSpPr/>
      </dsp:nvSpPr>
      <dsp:spPr>
        <a:xfrm>
          <a:off x="446485" y="1945738"/>
          <a:ext cx="6250802" cy="383760"/>
        </a:xfrm>
        <a:prstGeom prst="roundRect">
          <a:avLst/>
        </a:prstGeom>
        <a:solidFill>
          <a:schemeClr val="accent4">
            <a:alpha val="90000"/>
            <a:hueOff val="0"/>
            <a:satOff val="0"/>
            <a:lumOff val="0"/>
            <a:alphaOff val="-17143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6265" tIns="0" rIns="236265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Совершенствование инфраструктуры вуза</a:t>
          </a:r>
          <a:endParaRPr lang="ru-RU" sz="1800" kern="1200" dirty="0"/>
        </a:p>
      </dsp:txBody>
      <dsp:txXfrm>
        <a:off x="465219" y="1964472"/>
        <a:ext cx="6213334" cy="346292"/>
      </dsp:txXfrm>
    </dsp:sp>
    <dsp:sp modelId="{FA98FCF3-54D0-4978-97E7-2FF17D4C6DE6}">
      <dsp:nvSpPr>
        <dsp:cNvPr id="0" name=""/>
        <dsp:cNvSpPr/>
      </dsp:nvSpPr>
      <dsp:spPr>
        <a:xfrm>
          <a:off x="0" y="2727298"/>
          <a:ext cx="8929718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2B7822-BF98-4A6B-89D8-6BA462721F2F}">
      <dsp:nvSpPr>
        <dsp:cNvPr id="0" name=""/>
        <dsp:cNvSpPr/>
      </dsp:nvSpPr>
      <dsp:spPr>
        <a:xfrm>
          <a:off x="446485" y="2535418"/>
          <a:ext cx="6250802" cy="383760"/>
        </a:xfrm>
        <a:prstGeom prst="roundRect">
          <a:avLst/>
        </a:prstGeom>
        <a:solidFill>
          <a:schemeClr val="accent4">
            <a:alpha val="90000"/>
            <a:hueOff val="0"/>
            <a:satOff val="0"/>
            <a:lumOff val="0"/>
            <a:alphaOff val="-22857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6265" tIns="0" rIns="236265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Введение Б—М—Д</a:t>
          </a:r>
          <a:endParaRPr lang="ru-RU" sz="1300" kern="1200" dirty="0"/>
        </a:p>
      </dsp:txBody>
      <dsp:txXfrm>
        <a:off x="465219" y="2554152"/>
        <a:ext cx="6213334" cy="346292"/>
      </dsp:txXfrm>
    </dsp:sp>
    <dsp:sp modelId="{2F5DB157-0663-4E91-8013-76BB698AAF96}">
      <dsp:nvSpPr>
        <dsp:cNvPr id="0" name=""/>
        <dsp:cNvSpPr/>
      </dsp:nvSpPr>
      <dsp:spPr>
        <a:xfrm>
          <a:off x="0" y="3316978"/>
          <a:ext cx="8929718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1AB33F-4A53-4EDC-AE11-66AD5A944EA6}">
      <dsp:nvSpPr>
        <dsp:cNvPr id="0" name=""/>
        <dsp:cNvSpPr/>
      </dsp:nvSpPr>
      <dsp:spPr>
        <a:xfrm>
          <a:off x="446485" y="3125098"/>
          <a:ext cx="6250802" cy="383760"/>
        </a:xfrm>
        <a:prstGeom prst="roundRect">
          <a:avLst/>
        </a:prstGeom>
        <a:solidFill>
          <a:schemeClr val="accent4">
            <a:alpha val="90000"/>
            <a:hueOff val="0"/>
            <a:satOff val="0"/>
            <a:lumOff val="0"/>
            <a:alphaOff val="-28571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6265" tIns="0" rIns="236265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Новые </a:t>
          </a:r>
          <a:r>
            <a:rPr lang="ru-RU" sz="1800" kern="1200" dirty="0" err="1" smtClean="0"/>
            <a:t>УПр</a:t>
          </a:r>
          <a:r>
            <a:rPr lang="ru-RU" sz="1800" kern="1200" dirty="0" smtClean="0"/>
            <a:t> </a:t>
          </a:r>
          <a:endParaRPr lang="ru-RU" sz="1800" kern="1200" dirty="0"/>
        </a:p>
      </dsp:txBody>
      <dsp:txXfrm>
        <a:off x="465219" y="3143832"/>
        <a:ext cx="6213334" cy="346292"/>
      </dsp:txXfrm>
    </dsp:sp>
    <dsp:sp modelId="{9C2948AA-617A-401F-BAD8-69C6A3269678}">
      <dsp:nvSpPr>
        <dsp:cNvPr id="0" name=""/>
        <dsp:cNvSpPr/>
      </dsp:nvSpPr>
      <dsp:spPr>
        <a:xfrm>
          <a:off x="0" y="3906658"/>
          <a:ext cx="8929718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BEB9FD-C7EE-4DC7-AC69-870F3C1B433E}">
      <dsp:nvSpPr>
        <dsp:cNvPr id="0" name=""/>
        <dsp:cNvSpPr/>
      </dsp:nvSpPr>
      <dsp:spPr>
        <a:xfrm>
          <a:off x="446485" y="3714778"/>
          <a:ext cx="6250802" cy="383760"/>
        </a:xfrm>
        <a:prstGeom prst="roundRect">
          <a:avLst/>
        </a:prstGeom>
        <a:solidFill>
          <a:schemeClr val="accent4">
            <a:alpha val="90000"/>
            <a:hueOff val="0"/>
            <a:satOff val="0"/>
            <a:lumOff val="0"/>
            <a:alphaOff val="-34286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6265" tIns="0" rIns="236265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Пересмотр исследовательской деятельности </a:t>
          </a:r>
          <a:endParaRPr lang="ru-RU" sz="1800" kern="1200" dirty="0"/>
        </a:p>
      </dsp:txBody>
      <dsp:txXfrm>
        <a:off x="465219" y="3733512"/>
        <a:ext cx="6213334" cy="346292"/>
      </dsp:txXfrm>
    </dsp:sp>
    <dsp:sp modelId="{6F7D75C8-FAE4-4510-916E-3D10346424A9}">
      <dsp:nvSpPr>
        <dsp:cNvPr id="0" name=""/>
        <dsp:cNvSpPr/>
      </dsp:nvSpPr>
      <dsp:spPr>
        <a:xfrm>
          <a:off x="0" y="4496338"/>
          <a:ext cx="8929718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8E51F7-4389-4FF9-AD8B-7C3545D6E66C}">
      <dsp:nvSpPr>
        <dsp:cNvPr id="0" name=""/>
        <dsp:cNvSpPr/>
      </dsp:nvSpPr>
      <dsp:spPr>
        <a:xfrm>
          <a:off x="446485" y="4304458"/>
          <a:ext cx="6250802" cy="383760"/>
        </a:xfrm>
        <a:prstGeom prst="roundRect">
          <a:avLst/>
        </a:prstGeom>
        <a:solidFill>
          <a:schemeClr val="accent4">
            <a:alpha val="90000"/>
            <a:hueOff val="0"/>
            <a:satOff val="0"/>
            <a:lumOff val="0"/>
            <a:alphaOff val="-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6265" tIns="0" rIns="236265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Усиление ее интеграции с преподаванием</a:t>
          </a:r>
          <a:endParaRPr lang="ru-RU" sz="1800" kern="1200" dirty="0"/>
        </a:p>
      </dsp:txBody>
      <dsp:txXfrm>
        <a:off x="465219" y="4323192"/>
        <a:ext cx="6213334" cy="3462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3#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4#2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3#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default#3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default#4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CC81829-ED1F-4E7A-8D96-63E463C4EA7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3272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0EE91-C7AE-4421-BD7E-D856E672B5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7775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932ED-CC5D-4C44-8FCE-81CEE589785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7635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E4F1-7880-4010-B189-753011D54D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9431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CBA78-2164-40AE-B257-D8A73186F3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3431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BE936-6D32-4EC4-B9F5-D1EA784FCB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252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B6517-487C-4463-B35B-CF4402BD64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472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ACA1E-914C-4D0D-A9FE-8B56443FE7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7174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9DF1F-332D-4006-8B7E-C9EE7E1937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3030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C14A1-BC78-4A1F-93B0-C753F372C0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419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21F95-8175-45D5-91F2-18EBA17EC6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2914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A50DD-392C-4988-8B9A-C6EE69E15A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127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14D2E-D952-4FA5-9AFD-31C25D79FC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4376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2"/>
            </a:gs>
            <a:gs pos="100000">
              <a:schemeClr val="bg1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Text Box 11"/>
          <p:cNvSpPr txBox="1">
            <a:spLocks noChangeArrowheads="1"/>
          </p:cNvSpPr>
          <p:nvPr/>
        </p:nvSpPr>
        <p:spPr bwMode="auto">
          <a:xfrm>
            <a:off x="1066800" y="3248569"/>
            <a:ext cx="69342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400" b="1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Lucida Console" pitchFamily="49" charset="0"/>
              </a:rPr>
              <a:t>БОЛОНСКИЙ  ПРОЦЕСС</a:t>
            </a:r>
          </a:p>
          <a:p>
            <a:pPr algn="ctr">
              <a:spcBef>
                <a:spcPct val="50000"/>
              </a:spcBef>
            </a:pPr>
            <a:endParaRPr lang="ru-RU" b="1" dirty="0">
              <a:solidFill>
                <a:schemeClr val="bg1"/>
              </a:solidFill>
              <a:latin typeface="Lucida Console" pitchFamily="49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1472" y="0"/>
            <a:ext cx="80010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Lucida Console" pitchFamily="49" charset="0"/>
                <a:cs typeface="Times New Roman" pitchFamily="18" charset="0"/>
              </a:rPr>
              <a:t>Федеральное государственное автономное</a:t>
            </a:r>
          </a:p>
          <a:p>
            <a:pPr algn="ctr"/>
            <a:r>
              <a:rPr lang="ru-RU" b="1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Lucida Console" pitchFamily="49" charset="0"/>
                <a:cs typeface="Times New Roman" pitchFamily="18" charset="0"/>
              </a:rPr>
              <a:t>Образовательное учреждение</a:t>
            </a:r>
          </a:p>
          <a:p>
            <a:pPr algn="ctr"/>
            <a:r>
              <a:rPr lang="ru-RU" b="1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Lucida Console" pitchFamily="49" charset="0"/>
                <a:cs typeface="Times New Roman" pitchFamily="18" charset="0"/>
              </a:rPr>
              <a:t>высшего профессионального образования</a:t>
            </a:r>
          </a:p>
          <a:p>
            <a:pPr algn="ctr"/>
            <a:r>
              <a:rPr lang="ru-RU" b="1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Lucida Console" pitchFamily="49" charset="0"/>
                <a:cs typeface="Times New Roman" pitchFamily="18" charset="0"/>
              </a:rPr>
              <a:t>«СИБИРСКИЙ ФЕДЕРАЛЬНЫЙ УНИВЕРСИТЕТ»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685800" y="381000"/>
            <a:ext cx="7772400" cy="533400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_BosaNova" pitchFamily="82" charset="-52"/>
              </a:rPr>
              <a:t>БОЛОНСКИЙ ПРОЦЕСС</a:t>
            </a: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428596" y="1571612"/>
            <a:ext cx="79248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57200" indent="-457200">
              <a:spcBef>
                <a:spcPct val="20000"/>
              </a:spcBef>
              <a:tabLst>
                <a:tab pos="290513" algn="l"/>
                <a:tab pos="5900738" algn="l"/>
              </a:tabLst>
            </a:pPr>
            <a:r>
              <a:rPr lang="ru-RU" sz="1800" b="1" dirty="0"/>
              <a:t>ТЕНДЕНЦИИ</a:t>
            </a:r>
            <a:r>
              <a:rPr lang="ru-RU" sz="1800" b="1" dirty="0" smtClean="0"/>
              <a:t>:</a:t>
            </a:r>
            <a:endParaRPr lang="ru-RU" sz="1800" b="1" dirty="0"/>
          </a:p>
          <a:p>
            <a:pPr marL="457200" indent="-457200">
              <a:spcBef>
                <a:spcPct val="20000"/>
              </a:spcBef>
              <a:tabLst>
                <a:tab pos="290513" algn="l"/>
                <a:tab pos="5900738" algn="l"/>
              </a:tabLst>
            </a:pPr>
            <a:endParaRPr lang="ru-RU" sz="1800" b="1" dirty="0"/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785786" y="1142984"/>
            <a:ext cx="754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>
                <a:solidFill>
                  <a:schemeClr val="bg1"/>
                </a:solidFill>
              </a:rPr>
              <a:t>Мировой фон Болонского процесса</a:t>
            </a:r>
          </a:p>
        </p:txBody>
      </p:sp>
      <p:grpSp>
        <p:nvGrpSpPr>
          <p:cNvPr id="6151" name="Group 7"/>
          <p:cNvGrpSpPr>
            <a:grpSpLocks/>
          </p:cNvGrpSpPr>
          <p:nvPr/>
        </p:nvGrpSpPr>
        <p:grpSpPr bwMode="auto">
          <a:xfrm>
            <a:off x="7391400" y="228600"/>
            <a:ext cx="914400" cy="914400"/>
            <a:chOff x="4656" y="144"/>
            <a:chExt cx="576" cy="576"/>
          </a:xfrm>
        </p:grpSpPr>
        <p:sp>
          <p:nvSpPr>
            <p:cNvPr id="6152" name="Oval 8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>
                <a:solidFill>
                  <a:srgbClr val="FFCC66"/>
                </a:solidFill>
              </a:endParaRPr>
            </a:p>
          </p:txBody>
        </p:sp>
        <p:sp>
          <p:nvSpPr>
            <p:cNvPr id="6153" name="Rectangle 9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sz="2000" b="1" dirty="0">
                  <a:solidFill>
                    <a:schemeClr val="bg1"/>
                  </a:solidFill>
                </a:rPr>
                <a:t>БП-3</a:t>
              </a: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1000100" y="2071678"/>
            <a:ext cx="764386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ln>
                  <a:solidFill>
                    <a:schemeClr val="tx1"/>
                  </a:solidFill>
                </a:ln>
              </a:rPr>
              <a:t>ШИРОКАЯ ДИВЕРСИФИКАЦИЯ МОДЕЛЕЙ, ТИПОВ И ВИДОВ ВЫСШЕГО ОБРАЗОВАНИЯ (ВО)</a:t>
            </a:r>
            <a:r>
              <a:rPr lang="ru-RU" dirty="0">
                <a:ln>
                  <a:solidFill>
                    <a:schemeClr val="tx1"/>
                  </a:solidFill>
                </a:ln>
              </a:rPr>
              <a:t/>
            </a:r>
            <a:br>
              <a:rPr lang="ru-RU" dirty="0">
                <a:ln>
                  <a:solidFill>
                    <a:schemeClr val="tx1"/>
                  </a:solidFill>
                </a:ln>
              </a:rPr>
            </a:br>
            <a:endParaRPr lang="ru-RU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3643306" y="2714620"/>
            <a:ext cx="2071702" cy="1143008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ВО =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285852" y="4429132"/>
            <a:ext cx="2214578" cy="121444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многовариантное</a:t>
            </a:r>
            <a:endParaRPr lang="ru-RU" sz="20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786182" y="4429132"/>
            <a:ext cx="1928826" cy="121444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многообразное</a:t>
            </a:r>
            <a:endParaRPr lang="ru-RU" sz="20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6000760" y="4429132"/>
            <a:ext cx="2214578" cy="121444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многомодульное</a:t>
            </a:r>
            <a:endParaRPr lang="ru-RU" sz="2000" dirty="0"/>
          </a:p>
        </p:txBody>
      </p:sp>
      <p:sp>
        <p:nvSpPr>
          <p:cNvPr id="22" name="Стрелка вниз 21"/>
          <p:cNvSpPr/>
          <p:nvPr/>
        </p:nvSpPr>
        <p:spPr>
          <a:xfrm>
            <a:off x="2000232" y="4000504"/>
            <a:ext cx="857256" cy="285752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низ 22"/>
          <p:cNvSpPr/>
          <p:nvPr/>
        </p:nvSpPr>
        <p:spPr>
          <a:xfrm>
            <a:off x="4286248" y="4000504"/>
            <a:ext cx="857256" cy="285752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низ 23"/>
          <p:cNvSpPr/>
          <p:nvPr/>
        </p:nvSpPr>
        <p:spPr>
          <a:xfrm>
            <a:off x="6572264" y="4000504"/>
            <a:ext cx="857256" cy="285752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685800" y="381000"/>
            <a:ext cx="7772400" cy="533400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_BosaNova" pitchFamily="82" charset="-52"/>
              </a:rPr>
              <a:t>БОЛОНСКИЙ ПРОЦЕСС</a:t>
            </a: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428596" y="1571612"/>
            <a:ext cx="79248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57200" indent="-457200">
              <a:spcBef>
                <a:spcPct val="20000"/>
              </a:spcBef>
              <a:tabLst>
                <a:tab pos="290513" algn="l"/>
                <a:tab pos="5900738" algn="l"/>
              </a:tabLst>
            </a:pPr>
            <a:r>
              <a:rPr lang="ru-RU" sz="1800" b="1" dirty="0">
                <a:solidFill>
                  <a:schemeClr val="bg1"/>
                </a:solidFill>
              </a:rPr>
              <a:t>ТЕНДЕНЦИИ</a:t>
            </a:r>
            <a:r>
              <a:rPr lang="ru-RU" sz="1800" b="1" dirty="0" smtClean="0">
                <a:solidFill>
                  <a:schemeClr val="bg1"/>
                </a:solidFill>
              </a:rPr>
              <a:t>:</a:t>
            </a:r>
            <a:endParaRPr lang="ru-RU" sz="1800" b="1" dirty="0">
              <a:solidFill>
                <a:schemeClr val="bg1"/>
              </a:solidFill>
            </a:endParaRPr>
          </a:p>
          <a:p>
            <a:pPr marL="457200" indent="-457200">
              <a:spcBef>
                <a:spcPct val="20000"/>
              </a:spcBef>
              <a:tabLst>
                <a:tab pos="290513" algn="l"/>
                <a:tab pos="5900738" algn="l"/>
              </a:tabLst>
            </a:pPr>
            <a:endParaRPr lang="ru-RU" sz="1800" b="1" dirty="0">
              <a:solidFill>
                <a:schemeClr val="bg1"/>
              </a:solidFill>
            </a:endParaRP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785786" y="1142984"/>
            <a:ext cx="754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/>
              <a:t>Мировой фон Болонского процесса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391400" y="228600"/>
            <a:ext cx="914400" cy="914400"/>
            <a:chOff x="4656" y="144"/>
            <a:chExt cx="576" cy="576"/>
          </a:xfrm>
        </p:grpSpPr>
        <p:sp>
          <p:nvSpPr>
            <p:cNvPr id="6152" name="Oval 8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>
                <a:solidFill>
                  <a:srgbClr val="FFCC66"/>
                </a:solidFill>
              </a:endParaRPr>
            </a:p>
          </p:txBody>
        </p:sp>
        <p:sp>
          <p:nvSpPr>
            <p:cNvPr id="6153" name="Rectangle 9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sz="2000" b="1" dirty="0">
                  <a:solidFill>
                    <a:schemeClr val="bg1"/>
                  </a:solidFill>
                </a:rPr>
                <a:t>БП-3</a:t>
              </a:r>
            </a:p>
          </p:txBody>
        </p:sp>
      </p:grpSp>
      <p:sp>
        <p:nvSpPr>
          <p:cNvPr id="60417" name="Rectangle 1"/>
          <p:cNvSpPr>
            <a:spLocks noChangeArrowheads="1"/>
          </p:cNvSpPr>
          <p:nvPr/>
        </p:nvSpPr>
        <p:spPr bwMode="auto">
          <a:xfrm>
            <a:off x="1866395" y="2000240"/>
            <a:ext cx="55509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1800" i="0" u="none" strike="noStrike" cap="none" normalizeH="0" baseline="0" dirty="0" smtClean="0">
                <a:effectLst/>
                <a:latin typeface="+mj-lt"/>
                <a:ea typeface="Calibri" pitchFamily="34" charset="0"/>
                <a:cs typeface="Times New Roman" pitchFamily="18" charset="0"/>
              </a:rPr>
              <a:t>РАДИКАЛЬНЫЕ ПРЕОБРАЗОВАНИЯ И ОБНОВЛЕНИЕ ВО</a:t>
            </a:r>
            <a:r>
              <a:rPr kumimoji="0" lang="ru-RU" sz="1800" i="0" u="none" strike="noStrike" cap="none" normalizeH="0" baseline="0" dirty="0" smtClean="0"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:</a:t>
            </a:r>
            <a:endParaRPr kumimoji="0" lang="ru-RU" sz="1800" i="0" u="none" strike="noStrike" cap="none" normalizeH="0" baseline="0" dirty="0" smtClean="0">
              <a:effectLst/>
              <a:latin typeface="Times New Roman" pitchFamily="18" charset="0"/>
            </a:endParaRPr>
          </a:p>
        </p:txBody>
      </p:sp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553789342"/>
              </p:ext>
            </p:extLst>
          </p:nvPr>
        </p:nvGraphicFramePr>
        <p:xfrm>
          <a:off x="214282" y="2500306"/>
          <a:ext cx="8572560" cy="40719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685800" y="381000"/>
            <a:ext cx="7772400" cy="533400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_BosaNova" pitchFamily="82" charset="-52"/>
              </a:rPr>
              <a:t>БОЛОНСКИЙ ПРОЦЕСС</a:t>
            </a: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642910" y="1714488"/>
            <a:ext cx="777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82588" indent="-382588">
              <a:spcBef>
                <a:spcPct val="20000"/>
              </a:spcBef>
              <a:tabLst>
                <a:tab pos="382588" algn="l"/>
                <a:tab pos="5900738" algn="l"/>
              </a:tabLst>
            </a:pPr>
            <a:r>
              <a:rPr lang="ru-RU" sz="1800" b="1" dirty="0"/>
              <a:t>	РАДИКАЛЬНЫЕ ПРЕОБРАЗОВАНИЯ И ОБНОВЛЕНИЕ </a:t>
            </a:r>
            <a:r>
              <a:rPr lang="ru-RU" sz="1800" b="1" dirty="0" smtClean="0"/>
              <a:t>ВО: </a:t>
            </a:r>
            <a:r>
              <a:rPr lang="ru-RU" sz="1800" b="1" dirty="0"/>
              <a:t/>
            </a:r>
            <a:br>
              <a:rPr lang="ru-RU" sz="1800" b="1" dirty="0"/>
            </a:br>
            <a:endParaRPr lang="ru-RU" sz="900" b="1" dirty="0"/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714348" y="1284682"/>
            <a:ext cx="7543800" cy="358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ru-RU" b="1" dirty="0" smtClean="0"/>
              <a:t>Мировой </a:t>
            </a:r>
            <a:r>
              <a:rPr lang="ru-RU" b="1" dirty="0"/>
              <a:t>фон Болонского процесса</a:t>
            </a:r>
          </a:p>
        </p:txBody>
      </p:sp>
      <p:grpSp>
        <p:nvGrpSpPr>
          <p:cNvPr id="7173" name="Group 5"/>
          <p:cNvGrpSpPr>
            <a:grpSpLocks/>
          </p:cNvGrpSpPr>
          <p:nvPr/>
        </p:nvGrpSpPr>
        <p:grpSpPr bwMode="auto">
          <a:xfrm>
            <a:off x="7391400" y="228600"/>
            <a:ext cx="914400" cy="914400"/>
            <a:chOff x="4656" y="144"/>
            <a:chExt cx="576" cy="576"/>
          </a:xfrm>
        </p:grpSpPr>
        <p:sp>
          <p:nvSpPr>
            <p:cNvPr id="7174" name="Oval 6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>
                <a:solidFill>
                  <a:srgbClr val="FFCC66"/>
                </a:solidFill>
              </a:endParaRPr>
            </a:p>
          </p:txBody>
        </p:sp>
        <p:sp>
          <p:nvSpPr>
            <p:cNvPr id="7175" name="Rectangle 7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sz="2000" b="1" dirty="0">
                  <a:solidFill>
                    <a:schemeClr val="bg1"/>
                  </a:solidFill>
                </a:rPr>
                <a:t>БП-4</a:t>
              </a:r>
            </a:p>
          </p:txBody>
        </p:sp>
      </p:grpSp>
      <p:graphicFrame>
        <p:nvGraphicFramePr>
          <p:cNvPr id="12" name="Схема 11"/>
          <p:cNvGraphicFramePr/>
          <p:nvPr/>
        </p:nvGraphicFramePr>
        <p:xfrm>
          <a:off x="214282" y="2214554"/>
          <a:ext cx="8715436" cy="46434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685800" y="381000"/>
            <a:ext cx="7772400" cy="533400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_BosaNova" pitchFamily="82" charset="-52"/>
              </a:rPr>
              <a:t>БОЛОНСКИЙ ПРОЦЕСС</a:t>
            </a: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571472" y="1714488"/>
            <a:ext cx="777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82588" indent="-382588" algn="ctr">
              <a:spcBef>
                <a:spcPct val="20000"/>
              </a:spcBef>
              <a:tabLst>
                <a:tab pos="382588" algn="l"/>
                <a:tab pos="5900738" algn="l"/>
              </a:tabLst>
            </a:pPr>
            <a:r>
              <a:rPr lang="ru-RU" sz="1800" b="1" dirty="0"/>
              <a:t>	УСИЛЕНИЕ СВЯЗИ ВО С МИРОМ ТРУДА</a:t>
            </a:r>
            <a:br>
              <a:rPr lang="ru-RU" sz="1800" b="1" dirty="0"/>
            </a:br>
            <a:endParaRPr lang="ru-RU" sz="900" b="1" dirty="0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785786" y="1000108"/>
            <a:ext cx="7543800" cy="693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lnSpc>
                <a:spcPct val="70000"/>
              </a:lnSpc>
              <a:spcBef>
                <a:spcPct val="50000"/>
              </a:spcBef>
            </a:pPr>
            <a:r>
              <a:rPr lang="ru-RU" sz="1400" b="1" i="1" dirty="0" smtClean="0"/>
              <a:t> </a:t>
            </a:r>
            <a:endParaRPr lang="ru-RU" sz="1400" b="1" i="1" dirty="0"/>
          </a:p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ru-RU" b="1" dirty="0"/>
              <a:t>Мировой фон Болонского процесса</a:t>
            </a:r>
          </a:p>
        </p:txBody>
      </p:sp>
      <p:grpSp>
        <p:nvGrpSpPr>
          <p:cNvPr id="8197" name="Group 5"/>
          <p:cNvGrpSpPr>
            <a:grpSpLocks/>
          </p:cNvGrpSpPr>
          <p:nvPr/>
        </p:nvGrpSpPr>
        <p:grpSpPr bwMode="auto">
          <a:xfrm>
            <a:off x="7391400" y="228600"/>
            <a:ext cx="914400" cy="914400"/>
            <a:chOff x="4656" y="144"/>
            <a:chExt cx="576" cy="576"/>
          </a:xfrm>
        </p:grpSpPr>
        <p:sp>
          <p:nvSpPr>
            <p:cNvPr id="8198" name="Oval 6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>
                <a:solidFill>
                  <a:srgbClr val="FFCC66"/>
                </a:solidFill>
              </a:endParaRPr>
            </a:p>
          </p:txBody>
        </p:sp>
        <p:sp>
          <p:nvSpPr>
            <p:cNvPr id="8199" name="Rectangle 7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sz="2000" b="1" dirty="0">
                  <a:solidFill>
                    <a:schemeClr val="bg1"/>
                  </a:solidFill>
                </a:rPr>
                <a:t>БП-5</a:t>
              </a:r>
            </a:p>
          </p:txBody>
        </p:sp>
      </p:grpSp>
      <p:sp>
        <p:nvSpPr>
          <p:cNvPr id="13" name="Прямоугольник 12"/>
          <p:cNvSpPr/>
          <p:nvPr/>
        </p:nvSpPr>
        <p:spPr>
          <a:xfrm>
            <a:off x="571472" y="2171688"/>
            <a:ext cx="8072494" cy="111329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solidFill>
                  <a:schemeClr val="bg1"/>
                </a:solidFill>
              </a:rPr>
              <a:t>Формирование соответствующих потенциалов и стратегий развития и планирования </a:t>
            </a:r>
            <a:r>
              <a:rPr lang="ru-RU" sz="1800" b="1" dirty="0" smtClean="0">
                <a:solidFill>
                  <a:schemeClr val="bg1"/>
                </a:solidFill>
              </a:rPr>
              <a:t>высшего образования </a:t>
            </a:r>
            <a:r>
              <a:rPr lang="ru-RU" sz="1800" b="1" dirty="0">
                <a:solidFill>
                  <a:schemeClr val="bg1"/>
                </a:solidFill>
              </a:rPr>
              <a:t>на основе развития социального диалога и партнерства</a:t>
            </a:r>
            <a:br>
              <a:rPr lang="ru-RU" sz="1800" b="1" dirty="0">
                <a:solidFill>
                  <a:schemeClr val="bg1"/>
                </a:solidFill>
              </a:rPr>
            </a:br>
            <a:endParaRPr lang="ru-RU" sz="1800" dirty="0">
              <a:solidFill>
                <a:schemeClr val="bg1"/>
              </a:solidFill>
            </a:endParaRPr>
          </a:p>
        </p:txBody>
      </p:sp>
      <p:graphicFrame>
        <p:nvGraphicFramePr>
          <p:cNvPr id="16" name="Схема 15"/>
          <p:cNvGraphicFramePr/>
          <p:nvPr/>
        </p:nvGraphicFramePr>
        <p:xfrm>
          <a:off x="428596" y="3357562"/>
          <a:ext cx="7572428" cy="2857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685800" y="381000"/>
            <a:ext cx="7772400" cy="533400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b="1">
                <a:solidFill>
                  <a:schemeClr val="bg1"/>
                </a:solidFill>
                <a:latin typeface="a_BosaNova" pitchFamily="82" charset="-52"/>
              </a:rPr>
              <a:t>БОЛОНСКИЙ ПРОЦЕСС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7391400" y="228600"/>
            <a:ext cx="914400" cy="914400"/>
            <a:chOff x="4656" y="144"/>
            <a:chExt cx="576" cy="576"/>
          </a:xfrm>
        </p:grpSpPr>
        <p:sp>
          <p:nvSpPr>
            <p:cNvPr id="8198" name="Oval 6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>
                <a:solidFill>
                  <a:srgbClr val="FFCC66"/>
                </a:solidFill>
              </a:endParaRPr>
            </a:p>
          </p:txBody>
        </p:sp>
        <p:sp>
          <p:nvSpPr>
            <p:cNvPr id="8199" name="Rectangle 7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sz="2000" b="1" dirty="0">
                  <a:solidFill>
                    <a:schemeClr val="bg1"/>
                  </a:solidFill>
                </a:rPr>
                <a:t>БП-5</a:t>
              </a:r>
            </a:p>
          </p:txBody>
        </p:sp>
      </p:grpSp>
      <p:graphicFrame>
        <p:nvGraphicFramePr>
          <p:cNvPr id="16" name="Схема 15"/>
          <p:cNvGraphicFramePr/>
          <p:nvPr/>
        </p:nvGraphicFramePr>
        <p:xfrm>
          <a:off x="428596" y="1214422"/>
          <a:ext cx="7858180" cy="2643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428596" y="3929066"/>
            <a:ext cx="7858180" cy="57150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 smtClean="0"/>
              <a:t>Преодоление </a:t>
            </a:r>
            <a:r>
              <a:rPr lang="ru-RU" b="1" dirty="0"/>
              <a:t>узкоэкономических </a:t>
            </a:r>
            <a:r>
              <a:rPr lang="ru-RU" b="1" dirty="0" smtClean="0"/>
              <a:t>ориентаций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28596" y="4786322"/>
            <a:ext cx="7858180" cy="57150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 smtClean="0"/>
              <a:t>Участие </a:t>
            </a:r>
            <a:r>
              <a:rPr lang="ru-RU" b="1" dirty="0"/>
              <a:t>в формировании рынка труда (РТ</a:t>
            </a:r>
            <a:r>
              <a:rPr lang="ru-RU" b="1" dirty="0" smtClean="0"/>
              <a:t>)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685800" y="381000"/>
            <a:ext cx="7772400" cy="533400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b="1">
                <a:solidFill>
                  <a:schemeClr val="bg1"/>
                </a:solidFill>
                <a:latin typeface="a_BosaNova" pitchFamily="82" charset="-52"/>
              </a:rPr>
              <a:t>БОЛОНСКИЙ ПРОЦЕСС</a:t>
            </a: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642910" y="1340372"/>
            <a:ext cx="7772400" cy="1152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82588" indent="-382588" algn="ctr">
              <a:spcBef>
                <a:spcPct val="20000"/>
              </a:spcBef>
              <a:tabLst>
                <a:tab pos="382588" algn="l"/>
                <a:tab pos="5900738" algn="l"/>
              </a:tabLst>
            </a:pPr>
            <a:r>
              <a:rPr lang="ru-RU" sz="1800" dirty="0">
                <a:ln>
                  <a:solidFill>
                    <a:schemeClr val="bg1"/>
                  </a:solidFill>
                </a:ln>
              </a:rPr>
              <a:t>	</a:t>
            </a:r>
            <a:r>
              <a:rPr lang="ru-RU" sz="1800" b="1" dirty="0"/>
              <a:t>ДВИЖЕНИЕ ОТ ПОНЯТИЯ «КВАЛИФИКАЦИЯ»</a:t>
            </a:r>
            <a:br>
              <a:rPr lang="ru-RU" sz="1800" b="1" dirty="0"/>
            </a:br>
            <a:r>
              <a:rPr lang="ru-RU" sz="1800" b="1" dirty="0"/>
              <a:t>К ПОНЯТИЮ «КОМПЕТЕНЦИЯ»</a:t>
            </a:r>
            <a:br>
              <a:rPr lang="ru-RU" sz="1800" b="1" dirty="0"/>
            </a:br>
            <a:r>
              <a:rPr lang="ru-RU" sz="1800" b="1" dirty="0" smtClean="0"/>
              <a:t>Компетенция</a:t>
            </a:r>
            <a:r>
              <a:rPr lang="ru-RU" sz="1800" b="1" dirty="0"/>
              <a:t>: адекватная мера для проектирования результатов образования</a:t>
            </a:r>
            <a:r>
              <a:rPr lang="ru-RU" sz="1800" dirty="0">
                <a:ln>
                  <a:solidFill>
                    <a:schemeClr val="bg1"/>
                  </a:solidFill>
                </a:ln>
              </a:rPr>
              <a:t/>
            </a:r>
            <a:br>
              <a:rPr lang="ru-RU" sz="1800" dirty="0">
                <a:ln>
                  <a:solidFill>
                    <a:schemeClr val="bg1"/>
                  </a:solidFill>
                </a:ln>
              </a:rPr>
            </a:br>
            <a:endParaRPr lang="ru-RU" sz="900"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857224" y="910566"/>
            <a:ext cx="7543800" cy="358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ru-RU" b="1" dirty="0" smtClean="0"/>
              <a:t>Мировой </a:t>
            </a:r>
            <a:r>
              <a:rPr lang="ru-RU" b="1" dirty="0"/>
              <a:t>фон Болонского процесса</a:t>
            </a:r>
          </a:p>
        </p:txBody>
      </p:sp>
      <p:grpSp>
        <p:nvGrpSpPr>
          <p:cNvPr id="9221" name="Group 5"/>
          <p:cNvGrpSpPr>
            <a:grpSpLocks/>
          </p:cNvGrpSpPr>
          <p:nvPr/>
        </p:nvGrpSpPr>
        <p:grpSpPr bwMode="auto">
          <a:xfrm>
            <a:off x="7391400" y="228600"/>
            <a:ext cx="914400" cy="914400"/>
            <a:chOff x="4656" y="144"/>
            <a:chExt cx="576" cy="576"/>
          </a:xfrm>
        </p:grpSpPr>
        <p:sp>
          <p:nvSpPr>
            <p:cNvPr id="9222" name="Oval 6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9223" name="Rectangle 7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sz="2000" b="1">
                  <a:solidFill>
                    <a:schemeClr val="bg1"/>
                  </a:solidFill>
                </a:rPr>
                <a:t>БП-6</a:t>
              </a:r>
            </a:p>
          </p:txBody>
        </p:sp>
      </p:grp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714348" y="2420888"/>
            <a:ext cx="7696200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69913" indent="-187325">
              <a:lnSpc>
                <a:spcPct val="80000"/>
              </a:lnSpc>
              <a:spcBef>
                <a:spcPct val="50000"/>
              </a:spcBef>
              <a:tabLst>
                <a:tab pos="569913" algn="l"/>
              </a:tabLst>
            </a:pPr>
            <a:r>
              <a:rPr lang="ru-RU" sz="1800" b="1" dirty="0">
                <a:solidFill>
                  <a:srgbClr val="CC6600"/>
                </a:solidFill>
              </a:rPr>
              <a:t>ПРИЧИНЫ</a:t>
            </a:r>
            <a:r>
              <a:rPr lang="ru-RU" sz="1800" b="1" dirty="0" smtClean="0">
                <a:solidFill>
                  <a:srgbClr val="CC6600"/>
                </a:solidFill>
              </a:rPr>
              <a:t>:</a:t>
            </a:r>
            <a:endParaRPr lang="ru-RU" sz="1800" b="1" dirty="0">
              <a:solidFill>
                <a:srgbClr val="CC6600"/>
              </a:solidFill>
            </a:endParaRP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71112105"/>
              </p:ext>
            </p:extLst>
          </p:nvPr>
        </p:nvGraphicFramePr>
        <p:xfrm>
          <a:off x="214282" y="2734820"/>
          <a:ext cx="8643998" cy="3906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685800" y="381000"/>
            <a:ext cx="7772400" cy="533400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b="1">
                <a:solidFill>
                  <a:schemeClr val="bg1"/>
                </a:solidFill>
                <a:latin typeface="a_BosaNova" pitchFamily="82" charset="-52"/>
              </a:rPr>
              <a:t>БОЛОНСКИЙ ПРОЦЕСС</a:t>
            </a: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714348" y="1412776"/>
            <a:ext cx="777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82588" indent="-382588" algn="ctr">
              <a:spcBef>
                <a:spcPct val="20000"/>
              </a:spcBef>
              <a:tabLst>
                <a:tab pos="382588" algn="l"/>
                <a:tab pos="5900738" algn="l"/>
              </a:tabLst>
            </a:pPr>
            <a:r>
              <a:rPr lang="ru-RU" sz="1800" b="1" dirty="0"/>
              <a:t>	ДВИЖЕНИЕ ОТ ПОНЯТИЯ «КВАЛИФИКАЦИЯ»</a:t>
            </a:r>
            <a:br>
              <a:rPr lang="ru-RU" sz="1800" b="1" dirty="0"/>
            </a:br>
            <a:r>
              <a:rPr lang="ru-RU" sz="1800" b="1" dirty="0"/>
              <a:t>К ПОНЯТИЮ «КОМПЕТЕНЦИЯ»</a:t>
            </a:r>
            <a:br>
              <a:rPr lang="ru-RU" sz="1800" b="1" dirty="0"/>
            </a:br>
            <a:endParaRPr lang="ru-RU" sz="900" b="1" dirty="0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857224" y="1071546"/>
            <a:ext cx="7543800" cy="358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ru-RU" b="1" dirty="0" smtClean="0"/>
              <a:t>Мировой </a:t>
            </a:r>
            <a:r>
              <a:rPr lang="ru-RU" b="1" dirty="0"/>
              <a:t>фон Болонского процесса</a:t>
            </a:r>
          </a:p>
        </p:txBody>
      </p:sp>
      <p:grpSp>
        <p:nvGrpSpPr>
          <p:cNvPr id="10245" name="Group 5"/>
          <p:cNvGrpSpPr>
            <a:grpSpLocks/>
          </p:cNvGrpSpPr>
          <p:nvPr/>
        </p:nvGrpSpPr>
        <p:grpSpPr bwMode="auto">
          <a:xfrm>
            <a:off x="7391400" y="228600"/>
            <a:ext cx="914400" cy="914400"/>
            <a:chOff x="4656" y="144"/>
            <a:chExt cx="576" cy="576"/>
          </a:xfrm>
        </p:grpSpPr>
        <p:sp>
          <p:nvSpPr>
            <p:cNvPr id="10246" name="Oval 6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>
                <a:solidFill>
                  <a:srgbClr val="FFCC66"/>
                </a:solidFill>
              </a:endParaRPr>
            </a:p>
          </p:txBody>
        </p:sp>
        <p:sp>
          <p:nvSpPr>
            <p:cNvPr id="10247" name="Rectangle 7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sz="2000" b="1" dirty="0">
                  <a:solidFill>
                    <a:schemeClr val="bg1"/>
                  </a:solidFill>
                </a:rPr>
                <a:t>БП-7</a:t>
              </a:r>
            </a:p>
          </p:txBody>
        </p:sp>
      </p:grpSp>
      <p:sp>
        <p:nvSpPr>
          <p:cNvPr id="10256" name="Text Box 16"/>
          <p:cNvSpPr txBox="1">
            <a:spLocks noChangeArrowheads="1"/>
          </p:cNvSpPr>
          <p:nvPr/>
        </p:nvSpPr>
        <p:spPr bwMode="auto">
          <a:xfrm>
            <a:off x="571472" y="2060848"/>
            <a:ext cx="7696200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69913" indent="-187325">
              <a:lnSpc>
                <a:spcPct val="80000"/>
              </a:lnSpc>
              <a:spcBef>
                <a:spcPct val="50000"/>
              </a:spcBef>
              <a:tabLst>
                <a:tab pos="569913" algn="l"/>
              </a:tabLst>
            </a:pPr>
            <a:r>
              <a:rPr lang="ru-RU" sz="1800" b="1" dirty="0">
                <a:solidFill>
                  <a:srgbClr val="CC6600"/>
                </a:solidFill>
              </a:rPr>
              <a:t>ПРИЧИНЫ</a:t>
            </a:r>
            <a:r>
              <a:rPr lang="ru-RU" sz="1800" b="1" dirty="0" smtClean="0">
                <a:solidFill>
                  <a:srgbClr val="CC6600"/>
                </a:solidFill>
              </a:rPr>
              <a:t>:</a:t>
            </a:r>
            <a:endParaRPr lang="ru-RU" sz="1800" b="1" dirty="0">
              <a:solidFill>
                <a:srgbClr val="CC6600"/>
              </a:solidFill>
            </a:endParaRPr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772654094"/>
              </p:ext>
            </p:extLst>
          </p:nvPr>
        </p:nvGraphicFramePr>
        <p:xfrm>
          <a:off x="357158" y="2374780"/>
          <a:ext cx="8643998" cy="40785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685800" y="381000"/>
            <a:ext cx="7772400" cy="533400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_BosaNova" pitchFamily="82" charset="-52"/>
              </a:rPr>
              <a:t>БОЛОНСКИЙ ПРОЦЕСС</a:t>
            </a: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609600" y="1295400"/>
            <a:ext cx="7924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519488" indent="-3519488">
              <a:spcBef>
                <a:spcPct val="20000"/>
              </a:spcBef>
              <a:tabLst>
                <a:tab pos="3519488" algn="l"/>
              </a:tabLst>
            </a:pPr>
            <a:endParaRPr lang="ru-RU" sz="1800" b="1" dirty="0"/>
          </a:p>
        </p:txBody>
      </p:sp>
      <p:grpSp>
        <p:nvGrpSpPr>
          <p:cNvPr id="11269" name="Group 5"/>
          <p:cNvGrpSpPr>
            <a:grpSpLocks/>
          </p:cNvGrpSpPr>
          <p:nvPr/>
        </p:nvGrpSpPr>
        <p:grpSpPr bwMode="auto">
          <a:xfrm>
            <a:off x="7391400" y="228600"/>
            <a:ext cx="914400" cy="914400"/>
            <a:chOff x="4656" y="144"/>
            <a:chExt cx="576" cy="576"/>
          </a:xfrm>
        </p:grpSpPr>
        <p:sp>
          <p:nvSpPr>
            <p:cNvPr id="11270" name="Oval 6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>
                <a:solidFill>
                  <a:srgbClr val="FFCC66"/>
                </a:solidFill>
              </a:endParaRPr>
            </a:p>
          </p:txBody>
        </p:sp>
        <p:sp>
          <p:nvSpPr>
            <p:cNvPr id="11271" name="Rectangle 7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sz="2000" b="1" dirty="0">
                  <a:solidFill>
                    <a:schemeClr val="bg1"/>
                  </a:solidFill>
                </a:rPr>
                <a:t>БП-8</a:t>
              </a:r>
            </a:p>
          </p:txBody>
        </p:sp>
      </p:grpSp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3865298285"/>
              </p:ext>
            </p:extLst>
          </p:nvPr>
        </p:nvGraphicFramePr>
        <p:xfrm>
          <a:off x="107141" y="1052736"/>
          <a:ext cx="8929718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685800" y="381000"/>
            <a:ext cx="7772400" cy="533400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b="1">
                <a:solidFill>
                  <a:schemeClr val="bg1"/>
                </a:solidFill>
                <a:latin typeface="a_BosaNova" pitchFamily="82" charset="-52"/>
              </a:rPr>
              <a:t>БОЛОНСКИЙ ПРОЦЕСС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357158" y="1000108"/>
            <a:ext cx="8382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/>
              <a:t>Десять линий действий</a:t>
            </a:r>
            <a:br>
              <a:rPr lang="ru-RU" b="1" dirty="0"/>
            </a:br>
            <a:r>
              <a:rPr lang="ru-RU" b="1" dirty="0"/>
              <a:t>в рамках Болонского процесса (6+3+1)</a:t>
            </a:r>
          </a:p>
        </p:txBody>
      </p:sp>
      <p:grpSp>
        <p:nvGrpSpPr>
          <p:cNvPr id="12293" name="Group 5"/>
          <p:cNvGrpSpPr>
            <a:grpSpLocks/>
          </p:cNvGrpSpPr>
          <p:nvPr/>
        </p:nvGrpSpPr>
        <p:grpSpPr bwMode="auto">
          <a:xfrm>
            <a:off x="7358082" y="214290"/>
            <a:ext cx="914400" cy="914400"/>
            <a:chOff x="4656" y="144"/>
            <a:chExt cx="576" cy="576"/>
          </a:xfrm>
        </p:grpSpPr>
        <p:sp>
          <p:nvSpPr>
            <p:cNvPr id="12294" name="Oval 6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>
                <a:solidFill>
                  <a:srgbClr val="FFCC66"/>
                </a:solidFill>
              </a:endParaRPr>
            </a:p>
          </p:txBody>
        </p:sp>
        <p:sp>
          <p:nvSpPr>
            <p:cNvPr id="12295" name="Rectangle 7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sz="2000" b="1" dirty="0">
                  <a:solidFill>
                    <a:schemeClr val="bg1"/>
                  </a:solidFill>
                </a:rPr>
                <a:t>БП-9</a:t>
              </a:r>
            </a:p>
          </p:txBody>
        </p:sp>
      </p:grpSp>
      <p:sp>
        <p:nvSpPr>
          <p:cNvPr id="11" name="Скругленный прямоугольник 10"/>
          <p:cNvSpPr/>
          <p:nvPr/>
        </p:nvSpPr>
        <p:spPr>
          <a:xfrm>
            <a:off x="428596" y="2071678"/>
            <a:ext cx="8143932" cy="857256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b="1" dirty="0" smtClean="0">
                <a:solidFill>
                  <a:schemeClr val="bg1"/>
                </a:solidFill>
              </a:rPr>
              <a:t>1.   Принятие </a:t>
            </a:r>
            <a:r>
              <a:rPr lang="ru-RU" b="1" dirty="0">
                <a:solidFill>
                  <a:schemeClr val="bg1"/>
                </a:solidFill>
              </a:rPr>
              <a:t>системы легко читаемых и сравнимых </a:t>
            </a:r>
            <a:r>
              <a:rPr lang="ru-RU" b="1" dirty="0" smtClean="0">
                <a:solidFill>
                  <a:schemeClr val="bg1"/>
                </a:solidFill>
              </a:rPr>
              <a:t>степеней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28596" y="3071810"/>
            <a:ext cx="8143932" cy="928694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b="1" dirty="0" smtClean="0">
                <a:solidFill>
                  <a:schemeClr val="bg1"/>
                </a:solidFill>
              </a:rPr>
              <a:t>2.  Принятие </a:t>
            </a:r>
            <a:r>
              <a:rPr lang="ru-RU" b="1" dirty="0">
                <a:solidFill>
                  <a:schemeClr val="bg1"/>
                </a:solidFill>
              </a:rPr>
              <a:t>системы, базирующейся (в основном) на двухступенчатой структуре 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28596" y="4143380"/>
            <a:ext cx="8143932" cy="642942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b="1" dirty="0" smtClean="0">
                <a:solidFill>
                  <a:schemeClr val="bg1"/>
                </a:solidFill>
              </a:rPr>
              <a:t>3.  Введение </a:t>
            </a:r>
            <a:r>
              <a:rPr lang="ru-RU" b="1" dirty="0">
                <a:solidFill>
                  <a:schemeClr val="bg1"/>
                </a:solidFill>
              </a:rPr>
              <a:t>системы кредитов (</a:t>
            </a:r>
            <a:r>
              <a:rPr lang="en-US" b="1" dirty="0">
                <a:solidFill>
                  <a:schemeClr val="bg1"/>
                </a:solidFill>
              </a:rPr>
              <a:t>ECTS</a:t>
            </a:r>
            <a:r>
              <a:rPr lang="ru-RU" b="1" dirty="0">
                <a:solidFill>
                  <a:schemeClr val="bg1"/>
                </a:solidFill>
              </a:rPr>
              <a:t>)</a:t>
            </a:r>
            <a:endParaRPr lang="ru-RU" dirty="0">
              <a:solidFill>
                <a:schemeClr val="bg1"/>
              </a:solidFill>
            </a:endParaRP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28596" y="4929198"/>
            <a:ext cx="8143932" cy="642942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b="1" dirty="0" smtClean="0">
                <a:solidFill>
                  <a:schemeClr val="bg1"/>
                </a:solidFill>
              </a:rPr>
              <a:t>4.  Расширение </a:t>
            </a:r>
            <a:r>
              <a:rPr lang="ru-RU" b="1" dirty="0">
                <a:solidFill>
                  <a:schemeClr val="bg1"/>
                </a:solidFill>
              </a:rPr>
              <a:t>мобильности </a:t>
            </a:r>
            <a:endParaRPr lang="ru-RU" dirty="0">
              <a:solidFill>
                <a:schemeClr val="bg1"/>
              </a:solidFill>
            </a:endParaRP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28596" y="5715016"/>
            <a:ext cx="8072494" cy="785818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b="1" dirty="0" smtClean="0">
                <a:solidFill>
                  <a:schemeClr val="bg1"/>
                </a:solidFill>
              </a:rPr>
              <a:t>5.  Расширение </a:t>
            </a:r>
            <a:r>
              <a:rPr lang="ru-RU" b="1" dirty="0">
                <a:solidFill>
                  <a:schemeClr val="bg1"/>
                </a:solidFill>
              </a:rPr>
              <a:t>сотрудничества в области качества </a:t>
            </a:r>
            <a:r>
              <a:rPr lang="ru-RU" b="1" dirty="0" smtClean="0">
                <a:solidFill>
                  <a:schemeClr val="bg1"/>
                </a:solidFill>
              </a:rPr>
              <a:t>образования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685800" y="381000"/>
            <a:ext cx="7772400" cy="533400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b="1">
                <a:solidFill>
                  <a:schemeClr val="bg1"/>
                </a:solidFill>
                <a:latin typeface="a_BosaNova" pitchFamily="82" charset="-52"/>
              </a:rPr>
              <a:t>БОЛОНСКИЙ ПРОЦЕСС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357158" y="928670"/>
            <a:ext cx="8382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/>
              <a:t>Десять линий действий</a:t>
            </a:r>
            <a:br>
              <a:rPr lang="ru-RU" b="1" dirty="0"/>
            </a:br>
            <a:r>
              <a:rPr lang="ru-RU" b="1" dirty="0"/>
              <a:t>в рамках Болонского процесса (6+3+1)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7391400" y="228600"/>
            <a:ext cx="914400" cy="914400"/>
            <a:chOff x="4656" y="144"/>
            <a:chExt cx="576" cy="576"/>
          </a:xfrm>
        </p:grpSpPr>
        <p:sp>
          <p:nvSpPr>
            <p:cNvPr id="12294" name="Oval 6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2295" name="Rectangle 7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sz="2000" b="1">
                  <a:solidFill>
                    <a:schemeClr val="bg1"/>
                  </a:solidFill>
                </a:rPr>
                <a:t>БП-9</a:t>
              </a:r>
            </a:p>
          </p:txBody>
        </p:sp>
      </p:grpSp>
      <p:sp>
        <p:nvSpPr>
          <p:cNvPr id="11" name="Скругленный прямоугольник 10"/>
          <p:cNvSpPr/>
          <p:nvPr/>
        </p:nvSpPr>
        <p:spPr>
          <a:xfrm>
            <a:off x="428596" y="1928802"/>
            <a:ext cx="8143932" cy="714380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bg1"/>
                </a:solidFill>
              </a:rPr>
              <a:t>6.  Усиление </a:t>
            </a:r>
            <a:r>
              <a:rPr lang="ru-RU" b="1" dirty="0">
                <a:solidFill>
                  <a:schemeClr val="bg1"/>
                </a:solidFill>
              </a:rPr>
              <a:t>европейского измерения в ВО</a:t>
            </a:r>
            <a:endParaRPr lang="ru-RU" dirty="0">
              <a:solidFill>
                <a:schemeClr val="bg1"/>
              </a:solidFill>
            </a:endParaRPr>
          </a:p>
          <a:p>
            <a:pPr lvl="0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28596" y="2714620"/>
            <a:ext cx="8143932" cy="785818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bg1"/>
                </a:solidFill>
              </a:rPr>
              <a:t>7.  Образование </a:t>
            </a:r>
            <a:r>
              <a:rPr lang="ru-RU" b="1" dirty="0">
                <a:solidFill>
                  <a:schemeClr val="bg1"/>
                </a:solidFill>
              </a:rPr>
              <a:t>в течение всей </a:t>
            </a:r>
            <a:r>
              <a:rPr lang="ru-RU" b="1" dirty="0" smtClean="0">
                <a:solidFill>
                  <a:schemeClr val="bg1"/>
                </a:solidFill>
              </a:rPr>
              <a:t>жизни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28596" y="3571876"/>
            <a:ext cx="8143932" cy="857256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 smtClean="0">
                <a:solidFill>
                  <a:schemeClr val="bg1"/>
                </a:solidFill>
              </a:rPr>
              <a:t>8.  Вузы </a:t>
            </a:r>
            <a:r>
              <a:rPr lang="ru-RU" b="1" dirty="0">
                <a:solidFill>
                  <a:schemeClr val="bg1"/>
                </a:solidFill>
              </a:rPr>
              <a:t>и студенты как активные субъекты Болонского </a:t>
            </a:r>
            <a:r>
              <a:rPr lang="ru-RU" b="1" dirty="0" smtClean="0">
                <a:solidFill>
                  <a:schemeClr val="bg1"/>
                </a:solidFill>
              </a:rPr>
              <a:t>процесса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28596" y="4500570"/>
            <a:ext cx="8143932" cy="785818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bg1"/>
                </a:solidFill>
              </a:rPr>
              <a:t>9</a:t>
            </a:r>
            <a:r>
              <a:rPr lang="ru-RU" b="1" dirty="0" smtClean="0">
                <a:solidFill>
                  <a:schemeClr val="bg1"/>
                </a:solidFill>
              </a:rPr>
              <a:t>.  Улучшение </a:t>
            </a:r>
            <a:r>
              <a:rPr lang="ru-RU" b="1" dirty="0">
                <a:solidFill>
                  <a:schemeClr val="bg1"/>
                </a:solidFill>
              </a:rPr>
              <a:t>привлекательности  </a:t>
            </a:r>
            <a:r>
              <a:rPr lang="ru-RU" b="1" dirty="0" smtClean="0">
                <a:solidFill>
                  <a:schemeClr val="bg1"/>
                </a:solidFill>
              </a:rPr>
              <a:t>ЕПВО</a:t>
            </a:r>
            <a:endParaRPr lang="ru-RU" dirty="0">
              <a:solidFill>
                <a:schemeClr val="bg1"/>
              </a:solidFill>
            </a:endParaRP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00034" y="5357826"/>
            <a:ext cx="8072494" cy="1071570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bg1"/>
                </a:solidFill>
              </a:rPr>
              <a:t>10.   </a:t>
            </a:r>
            <a:r>
              <a:rPr lang="ru-RU" b="1" dirty="0">
                <a:solidFill>
                  <a:schemeClr val="bg1"/>
                </a:solidFill>
              </a:rPr>
              <a:t>Докторантура как третья ступень ВО. Синергия ЕПВО и Европейского исследовательского пространства 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381000"/>
            <a:ext cx="7772400" cy="533400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_BosaNova" pitchFamily="82" charset="-52"/>
              </a:rPr>
              <a:t>БОЛОНСКИЙ ПРОЦЕСС</a:t>
            </a: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285720" y="1785926"/>
            <a:ext cx="8382000" cy="4662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57200" indent="-457200">
              <a:spcBef>
                <a:spcPct val="20000"/>
              </a:spcBef>
              <a:buFont typeface="Wingdings" pitchFamily="2" charset="2"/>
              <a:buChar char="q"/>
              <a:tabLst>
                <a:tab pos="290513" algn="l"/>
                <a:tab pos="5900738" algn="l"/>
              </a:tabLst>
            </a:pPr>
            <a:r>
              <a:rPr lang="ru-RU" sz="2000" b="1" dirty="0"/>
              <a:t>Добровольность реформирования</a:t>
            </a:r>
          </a:p>
          <a:p>
            <a:pPr marL="457200" indent="-457200">
              <a:spcBef>
                <a:spcPct val="20000"/>
              </a:spcBef>
              <a:buFont typeface="Wingdings" pitchFamily="2" charset="2"/>
              <a:buChar char="q"/>
              <a:tabLst>
                <a:tab pos="290513" algn="l"/>
                <a:tab pos="5900738" algn="l"/>
              </a:tabLst>
            </a:pPr>
            <a:r>
              <a:rPr lang="ru-RU" sz="2000" b="1" dirty="0"/>
              <a:t>Сближение (конвергенция, гармонизация) = стандартизация, унификация. «Упорядоченное многообразие»</a:t>
            </a:r>
          </a:p>
          <a:p>
            <a:pPr marL="457200" indent="-457200">
              <a:spcBef>
                <a:spcPct val="20000"/>
              </a:spcBef>
              <a:buFont typeface="Wingdings" pitchFamily="2" charset="2"/>
              <a:buChar char="q"/>
              <a:tabLst>
                <a:tab pos="290513" algn="l"/>
                <a:tab pos="5900738" algn="l"/>
              </a:tabLst>
            </a:pPr>
            <a:r>
              <a:rPr lang="ru-RU" sz="2000" b="1" dirty="0"/>
              <a:t>Поиск общеевропейских ответов на общеевропейские вопросы при одновременном усилении национальных приоритетов</a:t>
            </a:r>
          </a:p>
          <a:p>
            <a:pPr marL="457200" indent="-457200">
              <a:spcBef>
                <a:spcPct val="20000"/>
              </a:spcBef>
              <a:buFont typeface="Wingdings" pitchFamily="2" charset="2"/>
              <a:buChar char="q"/>
              <a:tabLst>
                <a:tab pos="290513" algn="l"/>
                <a:tab pos="5900738" algn="l"/>
              </a:tabLst>
            </a:pPr>
            <a:r>
              <a:rPr lang="ru-RU" sz="2000" b="1" dirty="0"/>
              <a:t>Решающая роль вузов: вузы – субъекты, а не объекты процесса</a:t>
            </a:r>
          </a:p>
          <a:p>
            <a:pPr marL="457200" indent="-457200">
              <a:spcBef>
                <a:spcPct val="20000"/>
              </a:spcBef>
              <a:buFont typeface="Wingdings" pitchFamily="2" charset="2"/>
              <a:buChar char="q"/>
              <a:tabLst>
                <a:tab pos="290513" algn="l"/>
                <a:tab pos="5900738" algn="l"/>
              </a:tabLst>
            </a:pPr>
            <a:r>
              <a:rPr lang="ru-RU" sz="2000" b="1" dirty="0" err="1"/>
              <a:t>Многосубъектность</a:t>
            </a:r>
            <a:r>
              <a:rPr lang="ru-RU" sz="2000" b="1" dirty="0"/>
              <a:t> Болонского процесса</a:t>
            </a:r>
          </a:p>
          <a:p>
            <a:pPr marL="457200" indent="-457200">
              <a:spcBef>
                <a:spcPct val="20000"/>
              </a:spcBef>
              <a:buFont typeface="Wingdings" pitchFamily="2" charset="2"/>
              <a:buChar char="q"/>
              <a:tabLst>
                <a:tab pos="290513" algn="l"/>
                <a:tab pos="5900738" algn="l"/>
              </a:tabLst>
            </a:pPr>
            <a:r>
              <a:rPr lang="ru-RU" sz="2000" b="1" dirty="0"/>
              <a:t>Согласованное организационное оформление процесса</a:t>
            </a:r>
          </a:p>
          <a:p>
            <a:pPr marL="457200" indent="-457200">
              <a:spcBef>
                <a:spcPct val="20000"/>
              </a:spcBef>
              <a:buFont typeface="Wingdings" pitchFamily="2" charset="2"/>
              <a:buChar char="q"/>
              <a:tabLst>
                <a:tab pos="290513" algn="l"/>
                <a:tab pos="5900738" algn="l"/>
              </a:tabLst>
            </a:pPr>
            <a:r>
              <a:rPr lang="ru-RU" sz="2000" b="1" dirty="0"/>
              <a:t>Ориентация на «пороговые стандарты» ВО (приоритет результатов образования над «временем обучения» и «содержанием обучения»)</a:t>
            </a:r>
          </a:p>
          <a:p>
            <a:pPr marL="457200" indent="-457200">
              <a:spcBef>
                <a:spcPct val="20000"/>
              </a:spcBef>
              <a:buFont typeface="Wingdings" pitchFamily="2" charset="2"/>
              <a:buChar char="q"/>
              <a:tabLst>
                <a:tab pos="290513" algn="l"/>
                <a:tab pos="5900738" algn="l"/>
              </a:tabLst>
            </a:pPr>
            <a:r>
              <a:rPr lang="ru-RU" sz="2000" b="1" dirty="0"/>
              <a:t>Разработка сопоставимых критериев и методологий оценки качества. Качество – фундамент доверия и признания</a:t>
            </a: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428596" y="1000108"/>
            <a:ext cx="8382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/>
              <a:t>Некоторые принципиальные характеристики</a:t>
            </a:r>
            <a:br>
              <a:rPr lang="ru-RU" b="1" dirty="0"/>
            </a:br>
            <a:r>
              <a:rPr lang="ru-RU" b="1" dirty="0"/>
              <a:t>Болонского процесса</a:t>
            </a:r>
          </a:p>
        </p:txBody>
      </p:sp>
      <p:grpSp>
        <p:nvGrpSpPr>
          <p:cNvPr id="15365" name="Group 5"/>
          <p:cNvGrpSpPr>
            <a:grpSpLocks/>
          </p:cNvGrpSpPr>
          <p:nvPr/>
        </p:nvGrpSpPr>
        <p:grpSpPr bwMode="auto">
          <a:xfrm>
            <a:off x="7391400" y="228600"/>
            <a:ext cx="914400" cy="914400"/>
            <a:chOff x="4656" y="144"/>
            <a:chExt cx="576" cy="576"/>
          </a:xfrm>
        </p:grpSpPr>
        <p:sp>
          <p:nvSpPr>
            <p:cNvPr id="15366" name="Oval 6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>
                <a:solidFill>
                  <a:srgbClr val="FFCC66"/>
                </a:solidFill>
              </a:endParaRPr>
            </a:p>
          </p:txBody>
        </p:sp>
        <p:sp>
          <p:nvSpPr>
            <p:cNvPr id="15367" name="Rectangle 7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sz="2000" b="1" dirty="0">
                  <a:solidFill>
                    <a:schemeClr val="bg1"/>
                  </a:solidFill>
                </a:rPr>
                <a:t>БП-10</a:t>
              </a:r>
            </a:p>
          </p:txBody>
        </p:sp>
      </p:grpSp>
      <p:sp>
        <p:nvSpPr>
          <p:cNvPr id="15368" name="Line 8"/>
          <p:cNvSpPr>
            <a:spLocks noChangeShapeType="1"/>
          </p:cNvSpPr>
          <p:nvPr/>
        </p:nvSpPr>
        <p:spPr bwMode="auto">
          <a:xfrm>
            <a:off x="5410200" y="2362200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685800" y="381000"/>
            <a:ext cx="7772400" cy="533400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_BosaNova" pitchFamily="82" charset="-52"/>
              </a:rPr>
              <a:t>БОЛОНСКИЙ ПРОЦЕСС</a:t>
            </a: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381000" y="1066800"/>
            <a:ext cx="8382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>
                <a:solidFill>
                  <a:schemeClr val="bg1"/>
                </a:solidFill>
              </a:rPr>
              <a:t>Механизмы и инструменты достижения целей </a:t>
            </a:r>
            <a:br>
              <a:rPr lang="ru-RU" b="1" dirty="0">
                <a:solidFill>
                  <a:schemeClr val="bg1"/>
                </a:solidFill>
              </a:rPr>
            </a:br>
            <a:r>
              <a:rPr lang="ru-RU" b="1" dirty="0">
                <a:solidFill>
                  <a:schemeClr val="bg1"/>
                </a:solidFill>
              </a:rPr>
              <a:t>Болонского процесса</a:t>
            </a:r>
          </a:p>
        </p:txBody>
      </p:sp>
      <p:grpSp>
        <p:nvGrpSpPr>
          <p:cNvPr id="16389" name="Group 5"/>
          <p:cNvGrpSpPr>
            <a:grpSpLocks/>
          </p:cNvGrpSpPr>
          <p:nvPr/>
        </p:nvGrpSpPr>
        <p:grpSpPr bwMode="auto">
          <a:xfrm>
            <a:off x="7358082" y="214290"/>
            <a:ext cx="914400" cy="914400"/>
            <a:chOff x="4656" y="144"/>
            <a:chExt cx="576" cy="576"/>
          </a:xfrm>
        </p:grpSpPr>
        <p:sp>
          <p:nvSpPr>
            <p:cNvPr id="16390" name="Oval 6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>
                <a:solidFill>
                  <a:srgbClr val="FFCC66"/>
                </a:solidFill>
              </a:endParaRPr>
            </a:p>
          </p:txBody>
        </p:sp>
        <p:sp>
          <p:nvSpPr>
            <p:cNvPr id="16391" name="Rectangle 7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sz="2000" b="1" dirty="0">
                  <a:solidFill>
                    <a:schemeClr val="bg1"/>
                  </a:solidFill>
                </a:rPr>
                <a:t>БП-11</a:t>
              </a:r>
            </a:p>
          </p:txBody>
        </p:sp>
      </p:grpSp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4357686" y="3929066"/>
            <a:ext cx="3970338" cy="1443038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85750" indent="-285750">
              <a:lnSpc>
                <a:spcPct val="75000"/>
              </a:lnSpc>
              <a:spcBef>
                <a:spcPct val="20000"/>
              </a:spcBef>
              <a:buFont typeface="Wingdings" pitchFamily="2" charset="2"/>
              <a:buChar char="q"/>
              <a:tabLst>
                <a:tab pos="290513" algn="l"/>
                <a:tab pos="5900738" algn="l"/>
              </a:tabLst>
            </a:pPr>
            <a:r>
              <a:rPr lang="en-US" sz="1800" b="1" dirty="0">
                <a:solidFill>
                  <a:schemeClr val="bg1"/>
                </a:solidFill>
              </a:rPr>
              <a:t>ECTS</a:t>
            </a:r>
            <a:r>
              <a:rPr lang="ru-RU" sz="1800" b="1" dirty="0">
                <a:solidFill>
                  <a:schemeClr val="bg1"/>
                </a:solidFill>
              </a:rPr>
              <a:t> все в большей мере становится общим базисом для национальных </a:t>
            </a:r>
            <a:r>
              <a:rPr lang="ru-RU" sz="1800" b="1" dirty="0" err="1">
                <a:solidFill>
                  <a:schemeClr val="bg1"/>
                </a:solidFill>
              </a:rPr>
              <a:t>кредит-систем</a:t>
            </a:r>
            <a:endParaRPr lang="ru-RU" sz="1800" b="1" dirty="0">
              <a:solidFill>
                <a:schemeClr val="bg1"/>
              </a:solidFill>
            </a:endParaRPr>
          </a:p>
          <a:p>
            <a:pPr marL="285750" indent="-285750">
              <a:lnSpc>
                <a:spcPct val="75000"/>
              </a:lnSpc>
              <a:spcBef>
                <a:spcPct val="30000"/>
              </a:spcBef>
              <a:buFont typeface="Wingdings" pitchFamily="2" charset="2"/>
              <a:buChar char="q"/>
              <a:tabLst>
                <a:tab pos="290513" algn="l"/>
                <a:tab pos="5900738" algn="l"/>
              </a:tabLst>
            </a:pPr>
            <a:r>
              <a:rPr lang="en-US" sz="1800" b="1" dirty="0">
                <a:solidFill>
                  <a:schemeClr val="bg1"/>
                </a:solidFill>
              </a:rPr>
              <a:t>ECTS</a:t>
            </a:r>
            <a:r>
              <a:rPr lang="ru-RU" sz="1800" b="1" dirty="0">
                <a:solidFill>
                  <a:schemeClr val="bg1"/>
                </a:solidFill>
              </a:rPr>
              <a:t> как система переноса кредитов, так и их накопления</a:t>
            </a:r>
          </a:p>
        </p:txBody>
      </p:sp>
      <p:grpSp>
        <p:nvGrpSpPr>
          <p:cNvPr id="16415" name="Group 31"/>
          <p:cNvGrpSpPr>
            <a:grpSpLocks/>
          </p:cNvGrpSpPr>
          <p:nvPr/>
        </p:nvGrpSpPr>
        <p:grpSpPr bwMode="auto">
          <a:xfrm>
            <a:off x="200025" y="1905000"/>
            <a:ext cx="3838575" cy="3573463"/>
            <a:chOff x="126" y="1200"/>
            <a:chExt cx="2418" cy="2251"/>
          </a:xfrm>
          <a:solidFill>
            <a:schemeClr val="accent1">
              <a:lumMod val="75000"/>
            </a:schemeClr>
          </a:solidFill>
        </p:grpSpPr>
        <p:sp>
          <p:nvSpPr>
            <p:cNvPr id="16399" name="Freeform 15"/>
            <p:cNvSpPr>
              <a:spLocks/>
            </p:cNvSpPr>
            <p:nvPr/>
          </p:nvSpPr>
          <p:spPr bwMode="auto">
            <a:xfrm>
              <a:off x="126" y="1200"/>
              <a:ext cx="1220" cy="2068"/>
            </a:xfrm>
            <a:custGeom>
              <a:avLst/>
              <a:gdLst/>
              <a:ahLst/>
              <a:cxnLst>
                <a:cxn ang="0">
                  <a:pos x="53" y="6652"/>
                </a:cxn>
                <a:cxn ang="0">
                  <a:pos x="105" y="6680"/>
                </a:cxn>
                <a:cxn ang="0">
                  <a:pos x="3942" y="62"/>
                </a:cxn>
                <a:cxn ang="0">
                  <a:pos x="3836" y="0"/>
                </a:cxn>
                <a:cxn ang="0">
                  <a:pos x="0" y="6618"/>
                </a:cxn>
                <a:cxn ang="0">
                  <a:pos x="53" y="6652"/>
                </a:cxn>
              </a:cxnLst>
              <a:rect l="0" t="0" r="r" b="b"/>
              <a:pathLst>
                <a:path w="3942" h="6680">
                  <a:moveTo>
                    <a:pt x="53" y="6652"/>
                  </a:moveTo>
                  <a:lnTo>
                    <a:pt x="105" y="6680"/>
                  </a:lnTo>
                  <a:lnTo>
                    <a:pt x="3942" y="62"/>
                  </a:lnTo>
                  <a:lnTo>
                    <a:pt x="3836" y="0"/>
                  </a:lnTo>
                  <a:lnTo>
                    <a:pt x="0" y="6618"/>
                  </a:lnTo>
                  <a:lnTo>
                    <a:pt x="53" y="665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00" name="Freeform 16"/>
            <p:cNvSpPr>
              <a:spLocks/>
            </p:cNvSpPr>
            <p:nvPr/>
          </p:nvSpPr>
          <p:spPr bwMode="auto">
            <a:xfrm>
              <a:off x="1313" y="1211"/>
              <a:ext cx="1231" cy="2069"/>
            </a:xfrm>
            <a:custGeom>
              <a:avLst/>
              <a:gdLst/>
              <a:ahLst/>
              <a:cxnLst>
                <a:cxn ang="0">
                  <a:pos x="3923" y="6651"/>
                </a:cxn>
                <a:cxn ang="0">
                  <a:pos x="3976" y="6618"/>
                </a:cxn>
                <a:cxn ang="0">
                  <a:pos x="106" y="0"/>
                </a:cxn>
                <a:cxn ang="0">
                  <a:pos x="0" y="62"/>
                </a:cxn>
                <a:cxn ang="0">
                  <a:pos x="3871" y="6685"/>
                </a:cxn>
                <a:cxn ang="0">
                  <a:pos x="3923" y="6651"/>
                </a:cxn>
              </a:cxnLst>
              <a:rect l="0" t="0" r="r" b="b"/>
              <a:pathLst>
                <a:path w="3976" h="6685">
                  <a:moveTo>
                    <a:pt x="3923" y="6651"/>
                  </a:moveTo>
                  <a:lnTo>
                    <a:pt x="3976" y="6618"/>
                  </a:lnTo>
                  <a:lnTo>
                    <a:pt x="106" y="0"/>
                  </a:lnTo>
                  <a:lnTo>
                    <a:pt x="0" y="62"/>
                  </a:lnTo>
                  <a:lnTo>
                    <a:pt x="3871" y="6685"/>
                  </a:lnTo>
                  <a:lnTo>
                    <a:pt x="3923" y="665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6401" name="Group 17"/>
            <p:cNvGrpSpPr>
              <a:grpSpLocks/>
            </p:cNvGrpSpPr>
            <p:nvPr/>
          </p:nvGrpSpPr>
          <p:grpSpPr bwMode="auto">
            <a:xfrm>
              <a:off x="1746" y="1851"/>
              <a:ext cx="453" cy="581"/>
              <a:chOff x="9273" y="4186"/>
              <a:chExt cx="1463" cy="1878"/>
            </a:xfrm>
            <a:grpFill/>
          </p:grpSpPr>
          <p:sp>
            <p:nvSpPr>
              <p:cNvPr id="16402" name="Rectangle 18"/>
              <p:cNvSpPr>
                <a:spLocks noChangeArrowheads="1"/>
              </p:cNvSpPr>
              <p:nvPr/>
            </p:nvSpPr>
            <p:spPr bwMode="auto">
              <a:xfrm rot="3540000">
                <a:off x="9359" y="4100"/>
                <a:ext cx="388" cy="5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ru-RU" sz="1800" b="1">
                    <a:latin typeface="Arial" charset="0"/>
                  </a:rPr>
                  <a:t>2.</a:t>
                </a:r>
                <a:endParaRPr lang="ru-RU" sz="1200"/>
              </a:p>
            </p:txBody>
          </p:sp>
          <p:sp>
            <p:nvSpPr>
              <p:cNvPr id="16403" name="Rectangle 19"/>
              <p:cNvSpPr>
                <a:spLocks noChangeArrowheads="1"/>
              </p:cNvSpPr>
              <p:nvPr/>
            </p:nvSpPr>
            <p:spPr bwMode="auto">
              <a:xfrm rot="3540000">
                <a:off x="9720" y="4624"/>
                <a:ext cx="311" cy="5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ru-RU" sz="1800" b="1">
                    <a:latin typeface="Arial" charset="0"/>
                  </a:rPr>
                  <a:t>Е</a:t>
                </a:r>
                <a:endParaRPr lang="ru-RU" sz="1200"/>
              </a:p>
            </p:txBody>
          </p:sp>
          <p:sp>
            <p:nvSpPr>
              <p:cNvPr id="16404" name="Rectangle 20"/>
              <p:cNvSpPr>
                <a:spLocks noChangeArrowheads="1"/>
              </p:cNvSpPr>
              <p:nvPr/>
            </p:nvSpPr>
            <p:spPr bwMode="auto">
              <a:xfrm rot="3540000">
                <a:off x="9896" y="4996"/>
                <a:ext cx="339" cy="5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ru-RU" sz="1800" b="1">
                    <a:latin typeface="Arial" charset="0"/>
                  </a:rPr>
                  <a:t>С</a:t>
                </a:r>
                <a:endParaRPr lang="ru-RU" sz="1200"/>
              </a:p>
            </p:txBody>
          </p:sp>
          <p:sp>
            <p:nvSpPr>
              <p:cNvPr id="16405" name="Rectangle 21"/>
              <p:cNvSpPr>
                <a:spLocks noChangeArrowheads="1"/>
              </p:cNvSpPr>
              <p:nvPr/>
            </p:nvSpPr>
            <p:spPr bwMode="auto">
              <a:xfrm rot="3540000">
                <a:off x="10114" y="5312"/>
                <a:ext cx="285" cy="5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ru-RU" sz="1800" b="1" dirty="0">
                    <a:latin typeface="Arial" charset="0"/>
                  </a:rPr>
                  <a:t>Т</a:t>
                </a:r>
                <a:endParaRPr lang="ru-RU" sz="1200" dirty="0"/>
              </a:p>
            </p:txBody>
          </p:sp>
          <p:sp>
            <p:nvSpPr>
              <p:cNvPr id="16406" name="Rectangle 22"/>
              <p:cNvSpPr>
                <a:spLocks noChangeArrowheads="1"/>
              </p:cNvSpPr>
              <p:nvPr/>
            </p:nvSpPr>
            <p:spPr bwMode="auto">
              <a:xfrm rot="3540000">
                <a:off x="10297" y="5626"/>
                <a:ext cx="313" cy="5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ru-RU" sz="1800" b="1">
                    <a:latin typeface="Arial" charset="0"/>
                  </a:rPr>
                  <a:t>S</a:t>
                </a:r>
                <a:endParaRPr lang="ru-RU" sz="1200"/>
              </a:p>
            </p:txBody>
          </p:sp>
        </p:grpSp>
        <p:sp>
          <p:nvSpPr>
            <p:cNvPr id="16408" name="Rectangle 24"/>
            <p:cNvSpPr>
              <a:spLocks noChangeArrowheads="1"/>
            </p:cNvSpPr>
            <p:nvPr/>
          </p:nvSpPr>
          <p:spPr bwMode="auto">
            <a:xfrm rot="18000000">
              <a:off x="373" y="2418"/>
              <a:ext cx="12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1800" b="1" dirty="0">
                  <a:latin typeface="Arial" charset="0"/>
                </a:rPr>
                <a:t>1.</a:t>
              </a:r>
              <a:endParaRPr lang="ru-RU" sz="1200" dirty="0"/>
            </a:p>
          </p:txBody>
        </p:sp>
        <p:sp>
          <p:nvSpPr>
            <p:cNvPr id="16409" name="Rectangle 25"/>
            <p:cNvSpPr>
              <a:spLocks noChangeArrowheads="1"/>
            </p:cNvSpPr>
            <p:nvPr/>
          </p:nvSpPr>
          <p:spPr bwMode="auto">
            <a:xfrm rot="18000000">
              <a:off x="606" y="2033"/>
              <a:ext cx="12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1800" b="1" dirty="0">
                  <a:latin typeface="Arial" charset="0"/>
                </a:rPr>
                <a:t>М</a:t>
              </a:r>
              <a:endParaRPr lang="ru-RU" sz="1200" dirty="0"/>
            </a:p>
          </p:txBody>
        </p:sp>
        <p:sp>
          <p:nvSpPr>
            <p:cNvPr id="16410" name="Rectangle 26"/>
            <p:cNvSpPr>
              <a:spLocks noChangeArrowheads="1"/>
            </p:cNvSpPr>
            <p:nvPr/>
          </p:nvSpPr>
          <p:spPr bwMode="auto">
            <a:xfrm rot="18000000">
              <a:off x="513" y="2216"/>
              <a:ext cx="10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1800" b="1" dirty="0">
                  <a:latin typeface="Arial" charset="0"/>
                </a:rPr>
                <a:t>Б</a:t>
              </a:r>
              <a:endParaRPr lang="ru-RU" sz="1200" dirty="0"/>
            </a:p>
          </p:txBody>
        </p:sp>
        <p:sp>
          <p:nvSpPr>
            <p:cNvPr id="16411" name="Rectangle 27"/>
            <p:cNvSpPr>
              <a:spLocks noChangeArrowheads="1"/>
            </p:cNvSpPr>
            <p:nvPr/>
          </p:nvSpPr>
          <p:spPr bwMode="auto">
            <a:xfrm rot="18000000">
              <a:off x="595" y="2141"/>
              <a:ext cx="4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ru-RU" sz="1800" b="1" dirty="0">
                  <a:latin typeface="Arial" charset="0"/>
                </a:rPr>
                <a:t>\</a:t>
              </a:r>
              <a:endParaRPr lang="ru-RU" sz="1200" dirty="0"/>
            </a:p>
          </p:txBody>
        </p:sp>
        <p:sp>
          <p:nvSpPr>
            <p:cNvPr id="16412" name="Freeform 28"/>
            <p:cNvSpPr>
              <a:spLocks/>
            </p:cNvSpPr>
            <p:nvPr/>
          </p:nvSpPr>
          <p:spPr bwMode="auto">
            <a:xfrm>
              <a:off x="142" y="3229"/>
              <a:ext cx="2365" cy="39"/>
            </a:xfrm>
            <a:custGeom>
              <a:avLst/>
              <a:gdLst/>
              <a:ahLst/>
              <a:cxnLst>
                <a:cxn ang="0">
                  <a:pos x="7639" y="62"/>
                </a:cxn>
                <a:cxn ang="0">
                  <a:pos x="7639" y="0"/>
                </a:cxn>
                <a:cxn ang="0">
                  <a:pos x="0" y="0"/>
                </a:cxn>
                <a:cxn ang="0">
                  <a:pos x="0" y="124"/>
                </a:cxn>
                <a:cxn ang="0">
                  <a:pos x="7639" y="124"/>
                </a:cxn>
                <a:cxn ang="0">
                  <a:pos x="7639" y="62"/>
                </a:cxn>
              </a:cxnLst>
              <a:rect l="0" t="0" r="r" b="b"/>
              <a:pathLst>
                <a:path w="7639" h="124">
                  <a:moveTo>
                    <a:pt x="7639" y="62"/>
                  </a:moveTo>
                  <a:lnTo>
                    <a:pt x="7639" y="0"/>
                  </a:lnTo>
                  <a:lnTo>
                    <a:pt x="0" y="0"/>
                  </a:lnTo>
                  <a:lnTo>
                    <a:pt x="0" y="124"/>
                  </a:lnTo>
                  <a:lnTo>
                    <a:pt x="7639" y="124"/>
                  </a:lnTo>
                  <a:lnTo>
                    <a:pt x="7639" y="6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13" name="Rectangle 29"/>
            <p:cNvSpPr>
              <a:spLocks noChangeArrowheads="1"/>
            </p:cNvSpPr>
            <p:nvPr/>
          </p:nvSpPr>
          <p:spPr bwMode="auto">
            <a:xfrm>
              <a:off x="427" y="3278"/>
              <a:ext cx="1854" cy="17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ru-RU" sz="1800" b="1" dirty="0">
                  <a:latin typeface="Arial" charset="0"/>
                </a:rPr>
                <a:t>3. Аккредитация/качество</a:t>
              </a:r>
              <a:endParaRPr lang="ru-RU" sz="1200" dirty="0"/>
            </a:p>
          </p:txBody>
        </p:sp>
      </p:grpSp>
      <p:sp>
        <p:nvSpPr>
          <p:cNvPr id="16416" name="Text Box 32"/>
          <p:cNvSpPr txBox="1">
            <a:spLocks noChangeArrowheads="1"/>
          </p:cNvSpPr>
          <p:nvPr/>
        </p:nvSpPr>
        <p:spPr bwMode="auto">
          <a:xfrm>
            <a:off x="1143000" y="3884613"/>
            <a:ext cx="1905000" cy="9159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 dirty="0">
                <a:latin typeface="Arial Black" pitchFamily="34" charset="0"/>
              </a:rPr>
              <a:t>«базовый</a:t>
            </a:r>
            <a:br>
              <a:rPr lang="ru-RU" sz="1800" dirty="0">
                <a:latin typeface="Arial Black" pitchFamily="34" charset="0"/>
              </a:rPr>
            </a:br>
            <a:r>
              <a:rPr lang="ru-RU" sz="1800" dirty="0">
                <a:latin typeface="Arial Black" pitchFamily="34" charset="0"/>
              </a:rPr>
              <a:t>треугольник</a:t>
            </a:r>
            <a:br>
              <a:rPr lang="ru-RU" sz="1800" dirty="0">
                <a:latin typeface="Arial Black" pitchFamily="34" charset="0"/>
              </a:rPr>
            </a:br>
            <a:r>
              <a:rPr lang="ru-RU" sz="1800" dirty="0">
                <a:latin typeface="Arial Black" pitchFamily="34" charset="0"/>
              </a:rPr>
              <a:t>реформ»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3428992" y="2000240"/>
            <a:ext cx="4929222" cy="928694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800" b="1" dirty="0" smtClean="0"/>
              <a:t>1.   Переход </a:t>
            </a:r>
            <a:r>
              <a:rPr lang="ru-RU" sz="1800" b="1" dirty="0"/>
              <a:t>к четкой структуре степеней, базирующейся в основном на двух главных </a:t>
            </a:r>
            <a:r>
              <a:rPr lang="ru-RU" sz="1800" b="1" dirty="0" smtClean="0"/>
              <a:t>циклах</a:t>
            </a:r>
            <a:endParaRPr lang="ru-RU" sz="1800" dirty="0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3714744" y="3000372"/>
            <a:ext cx="4643470" cy="857256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800" b="1" dirty="0" smtClean="0"/>
              <a:t>2.  Европейская </a:t>
            </a:r>
            <a:r>
              <a:rPr lang="ru-RU" sz="1800" b="1" dirty="0"/>
              <a:t>система переноса кредитов</a:t>
            </a:r>
            <a:br>
              <a:rPr lang="ru-RU" sz="1800" b="1" dirty="0"/>
            </a:br>
            <a:r>
              <a:rPr lang="ru-RU" sz="1800" b="1" dirty="0"/>
              <a:t>(«</a:t>
            </a:r>
            <a:r>
              <a:rPr lang="en-US" sz="1800" b="1" dirty="0"/>
              <a:t>unit of study</a:t>
            </a:r>
            <a:r>
              <a:rPr lang="ru-RU" sz="1800" b="1" dirty="0" smtClean="0"/>
              <a:t>»)</a:t>
            </a:r>
            <a:endParaRPr lang="ru-RU" sz="1800" dirty="0"/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4357686" y="5429264"/>
            <a:ext cx="3929090" cy="714380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 smtClean="0"/>
              <a:t>3.  Качество как центральная задача создания ЕПВО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685800" y="381000"/>
            <a:ext cx="7772400" cy="533400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0" hangingPunct="0"/>
            <a:r>
              <a:rPr lang="ru-RU" b="1">
                <a:solidFill>
                  <a:schemeClr val="tx2"/>
                </a:solidFill>
                <a:latin typeface="a_BosaNova" pitchFamily="82" charset="-52"/>
              </a:rPr>
              <a:t>БОЛОНСКИЙ ПРОЦЕСС</a:t>
            </a:r>
          </a:p>
        </p:txBody>
      </p:sp>
      <p:sp>
        <p:nvSpPr>
          <p:cNvPr id="51203" name="Text Box 3"/>
          <p:cNvSpPr txBox="1">
            <a:spLocks noChangeArrowheads="1"/>
          </p:cNvSpPr>
          <p:nvPr/>
        </p:nvSpPr>
        <p:spPr bwMode="auto">
          <a:xfrm>
            <a:off x="785786" y="1071546"/>
            <a:ext cx="7543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ru-RU" b="1" dirty="0">
                <a:solidFill>
                  <a:srgbClr val="CC6600"/>
                </a:solidFill>
              </a:rPr>
              <a:t>Десять условий, делающих введение</a:t>
            </a:r>
            <a:br>
              <a:rPr lang="ru-RU" b="1" dirty="0">
                <a:solidFill>
                  <a:srgbClr val="CC6600"/>
                </a:solidFill>
              </a:rPr>
            </a:br>
            <a:r>
              <a:rPr lang="ru-RU" b="1" dirty="0">
                <a:solidFill>
                  <a:srgbClr val="CC6600"/>
                </a:solidFill>
              </a:rPr>
              <a:t>первых степеней оправданным</a:t>
            </a:r>
          </a:p>
        </p:txBody>
      </p:sp>
      <p:grpSp>
        <p:nvGrpSpPr>
          <p:cNvPr id="51204" name="Group 4"/>
          <p:cNvGrpSpPr>
            <a:grpSpLocks/>
          </p:cNvGrpSpPr>
          <p:nvPr/>
        </p:nvGrpSpPr>
        <p:grpSpPr bwMode="auto">
          <a:xfrm>
            <a:off x="7391400" y="228600"/>
            <a:ext cx="914400" cy="914400"/>
            <a:chOff x="4656" y="144"/>
            <a:chExt cx="576" cy="576"/>
          </a:xfrm>
        </p:grpSpPr>
        <p:sp>
          <p:nvSpPr>
            <p:cNvPr id="51205" name="Oval 5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ru-RU">
                <a:solidFill>
                  <a:srgbClr val="FFCC66"/>
                </a:solidFill>
              </a:endParaRPr>
            </a:p>
          </p:txBody>
        </p:sp>
        <p:sp>
          <p:nvSpPr>
            <p:cNvPr id="51206" name="Rectangle 6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ru-RU" sz="2000" b="1"/>
                <a:t>БП-12</a:t>
              </a:r>
            </a:p>
          </p:txBody>
        </p:sp>
      </p:grp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1984457927"/>
              </p:ext>
            </p:extLst>
          </p:nvPr>
        </p:nvGraphicFramePr>
        <p:xfrm>
          <a:off x="0" y="1397000"/>
          <a:ext cx="9144000" cy="5246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685800" y="381000"/>
            <a:ext cx="7772400" cy="533400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0" hangingPunct="0"/>
            <a:r>
              <a:rPr lang="ru-RU" b="1">
                <a:solidFill>
                  <a:schemeClr val="tx2"/>
                </a:solidFill>
                <a:latin typeface="a_BosaNova" pitchFamily="82" charset="-52"/>
              </a:rPr>
              <a:t>БОЛОНСКИЙ ПРОЦЕСС</a:t>
            </a:r>
          </a:p>
        </p:txBody>
      </p:sp>
      <p:sp>
        <p:nvSpPr>
          <p:cNvPr id="52227" name="Text Box 3"/>
          <p:cNvSpPr txBox="1">
            <a:spLocks noChangeArrowheads="1"/>
          </p:cNvSpPr>
          <p:nvPr/>
        </p:nvSpPr>
        <p:spPr bwMode="auto">
          <a:xfrm>
            <a:off x="785786" y="1000108"/>
            <a:ext cx="7543800" cy="919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0" hangingPunct="0">
              <a:lnSpc>
                <a:spcPct val="80000"/>
              </a:lnSpc>
            </a:pPr>
            <a:r>
              <a:rPr lang="ru-RU" sz="1400" b="1" i="1" dirty="0"/>
              <a:t>Продолжение</a:t>
            </a:r>
          </a:p>
          <a:p>
            <a:pPr algn="ctr" eaLnBrk="0" hangingPunct="0">
              <a:lnSpc>
                <a:spcPct val="80000"/>
              </a:lnSpc>
              <a:spcBef>
                <a:spcPct val="20000"/>
              </a:spcBef>
            </a:pPr>
            <a:r>
              <a:rPr lang="ru-RU" b="1" dirty="0">
                <a:solidFill>
                  <a:srgbClr val="CC6600"/>
                </a:solidFill>
              </a:rPr>
              <a:t>Десять условий, делающих введение</a:t>
            </a:r>
            <a:br>
              <a:rPr lang="ru-RU" b="1" dirty="0">
                <a:solidFill>
                  <a:srgbClr val="CC6600"/>
                </a:solidFill>
              </a:rPr>
            </a:br>
            <a:r>
              <a:rPr lang="ru-RU" b="1" dirty="0">
                <a:solidFill>
                  <a:srgbClr val="CC6600"/>
                </a:solidFill>
              </a:rPr>
              <a:t>первых степеней оправданным</a:t>
            </a:r>
          </a:p>
        </p:txBody>
      </p:sp>
      <p:grpSp>
        <p:nvGrpSpPr>
          <p:cNvPr id="52228" name="Group 4"/>
          <p:cNvGrpSpPr>
            <a:grpSpLocks/>
          </p:cNvGrpSpPr>
          <p:nvPr/>
        </p:nvGrpSpPr>
        <p:grpSpPr bwMode="auto">
          <a:xfrm>
            <a:off x="7391400" y="228600"/>
            <a:ext cx="914400" cy="914400"/>
            <a:chOff x="4656" y="144"/>
            <a:chExt cx="576" cy="576"/>
          </a:xfrm>
        </p:grpSpPr>
        <p:sp>
          <p:nvSpPr>
            <p:cNvPr id="52229" name="Oval 5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ru-RU">
                <a:solidFill>
                  <a:srgbClr val="FFCC66"/>
                </a:solidFill>
              </a:endParaRPr>
            </a:p>
          </p:txBody>
        </p:sp>
        <p:sp>
          <p:nvSpPr>
            <p:cNvPr id="52230" name="Rectangle 6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ru-RU" sz="2000" b="1"/>
                <a:t>БП-13</a:t>
              </a:r>
            </a:p>
          </p:txBody>
        </p:sp>
      </p:grpSp>
      <p:graphicFrame>
        <p:nvGraphicFramePr>
          <p:cNvPr id="10" name="Схема 9"/>
          <p:cNvGraphicFramePr/>
          <p:nvPr/>
        </p:nvGraphicFramePr>
        <p:xfrm>
          <a:off x="0" y="357166"/>
          <a:ext cx="9144000" cy="70723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026"/>
          <p:cNvSpPr>
            <a:spLocks noChangeArrowheads="1"/>
          </p:cNvSpPr>
          <p:nvPr/>
        </p:nvSpPr>
        <p:spPr bwMode="auto">
          <a:xfrm>
            <a:off x="685800" y="381000"/>
            <a:ext cx="7772400" cy="533400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0" hangingPunct="0"/>
            <a:r>
              <a:rPr lang="ru-RU" b="1">
                <a:solidFill>
                  <a:schemeClr val="tx2"/>
                </a:solidFill>
                <a:latin typeface="a_BosaNova" pitchFamily="82" charset="-52"/>
              </a:rPr>
              <a:t>БОЛОНСКИЙ ПРОЦЕСС</a:t>
            </a:r>
          </a:p>
        </p:txBody>
      </p:sp>
      <p:sp>
        <p:nvSpPr>
          <p:cNvPr id="53251" name="Text Box 1027"/>
          <p:cNvSpPr txBox="1">
            <a:spLocks noChangeArrowheads="1"/>
          </p:cNvSpPr>
          <p:nvPr/>
        </p:nvSpPr>
        <p:spPr bwMode="auto">
          <a:xfrm>
            <a:off x="714348" y="928670"/>
            <a:ext cx="7543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ru-RU" b="1" dirty="0">
                <a:solidFill>
                  <a:srgbClr val="CC6600"/>
                </a:solidFill>
              </a:rPr>
              <a:t>Основные риски, связанные</a:t>
            </a:r>
            <a:br>
              <a:rPr lang="ru-RU" b="1" dirty="0">
                <a:solidFill>
                  <a:srgbClr val="CC6600"/>
                </a:solidFill>
              </a:rPr>
            </a:br>
            <a:r>
              <a:rPr lang="ru-RU" b="1" dirty="0">
                <a:solidFill>
                  <a:srgbClr val="CC6600"/>
                </a:solidFill>
              </a:rPr>
              <a:t>с  введением новых степеней</a:t>
            </a:r>
          </a:p>
        </p:txBody>
      </p:sp>
      <p:grpSp>
        <p:nvGrpSpPr>
          <p:cNvPr id="53252" name="Group 1028"/>
          <p:cNvGrpSpPr>
            <a:grpSpLocks/>
          </p:cNvGrpSpPr>
          <p:nvPr/>
        </p:nvGrpSpPr>
        <p:grpSpPr bwMode="auto">
          <a:xfrm>
            <a:off x="7391400" y="228600"/>
            <a:ext cx="914400" cy="914400"/>
            <a:chOff x="4656" y="144"/>
            <a:chExt cx="576" cy="576"/>
          </a:xfrm>
        </p:grpSpPr>
        <p:sp>
          <p:nvSpPr>
            <p:cNvPr id="53253" name="Oval 1029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ru-RU">
                <a:solidFill>
                  <a:srgbClr val="FFCC66"/>
                </a:solidFill>
              </a:endParaRPr>
            </a:p>
          </p:txBody>
        </p:sp>
        <p:sp>
          <p:nvSpPr>
            <p:cNvPr id="53254" name="Rectangle 1030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ru-RU" sz="2000" b="1"/>
                <a:t>БП-14</a:t>
              </a:r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500034" y="1857364"/>
            <a:ext cx="3571900" cy="214314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800" b="1" dirty="0" smtClean="0"/>
              <a:t>Новые </a:t>
            </a:r>
            <a:r>
              <a:rPr lang="ru-RU" sz="1800" b="1" dirty="0"/>
              <a:t>названия без качественных изменений или улучшений</a:t>
            </a:r>
            <a:br>
              <a:rPr lang="ru-RU" sz="1800" b="1" dirty="0"/>
            </a:br>
            <a:r>
              <a:rPr lang="ru-RU" sz="1800" b="1" dirty="0"/>
              <a:t>(Б как промежуточный этап в традиционном длительном обучении</a:t>
            </a:r>
            <a:r>
              <a:rPr lang="ru-RU" sz="1800" b="1" dirty="0" smtClean="0"/>
              <a:t>)</a:t>
            </a:r>
            <a:endParaRPr lang="ru-RU" sz="18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429124" y="1857364"/>
            <a:ext cx="3714776" cy="21431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800" b="1" dirty="0" smtClean="0"/>
              <a:t>Первые </a:t>
            </a:r>
            <a:r>
              <a:rPr lang="ru-RU" sz="1800" b="1" dirty="0"/>
              <a:t>степени без реальных возможностей трудоустройства (или рассматриваются как вынужденный выбор тех, кто не был принят на последипломный курс</a:t>
            </a:r>
            <a:r>
              <a:rPr lang="ru-RU" sz="1800" b="1" dirty="0" smtClean="0"/>
              <a:t>)</a:t>
            </a:r>
            <a:endParaRPr lang="ru-RU" sz="18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034" y="4143380"/>
            <a:ext cx="3571900" cy="207170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800" b="1" dirty="0" smtClean="0">
                <a:solidFill>
                  <a:schemeClr val="bg1"/>
                </a:solidFill>
              </a:rPr>
              <a:t>Слишком </a:t>
            </a:r>
            <a:r>
              <a:rPr lang="ru-RU" sz="1800" b="1" dirty="0">
                <a:solidFill>
                  <a:schemeClr val="bg1"/>
                </a:solidFill>
              </a:rPr>
              <a:t>долгое параллельное сосуществование традиционной и новой структур </a:t>
            </a:r>
            <a:r>
              <a:rPr lang="ru-RU" sz="1800" b="1" dirty="0" smtClean="0">
                <a:solidFill>
                  <a:schemeClr val="bg1"/>
                </a:solidFill>
              </a:rPr>
              <a:t>степеней</a:t>
            </a:r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429124" y="4143380"/>
            <a:ext cx="3786214" cy="207170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800" b="1" dirty="0" smtClean="0">
                <a:solidFill>
                  <a:schemeClr val="bg1"/>
                </a:solidFill>
              </a:rPr>
              <a:t>Уменьшение </a:t>
            </a:r>
            <a:r>
              <a:rPr lang="ru-RU" sz="1800" b="1" dirty="0">
                <a:solidFill>
                  <a:schemeClr val="bg1"/>
                </a:solidFill>
              </a:rPr>
              <a:t>разнообразия профилей, вызванное предоставление теоретического образования в неуниверситетских вузах и профессионального</a:t>
            </a:r>
            <a:br>
              <a:rPr lang="ru-RU" sz="1800" b="1" dirty="0">
                <a:solidFill>
                  <a:schemeClr val="bg1"/>
                </a:solidFill>
              </a:rPr>
            </a:br>
            <a:r>
              <a:rPr lang="ru-RU" sz="1800" b="1" dirty="0">
                <a:solidFill>
                  <a:schemeClr val="bg1"/>
                </a:solidFill>
              </a:rPr>
              <a:t>– в университетском</a:t>
            </a:r>
            <a:endParaRPr lang="ru-RU" sz="1800" dirty="0">
              <a:solidFill>
                <a:schemeClr val="bg1"/>
              </a:solidFill>
            </a:endParaRP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685800" y="381000"/>
            <a:ext cx="7772400" cy="533400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b="1">
                <a:solidFill>
                  <a:schemeClr val="tx2"/>
                </a:solidFill>
                <a:latin typeface="a_BosaNova" pitchFamily="82" charset="-52"/>
              </a:rPr>
              <a:t>БОЛОНСКИЙ ПРОЦЕСС</a:t>
            </a:r>
          </a:p>
        </p:txBody>
      </p:sp>
      <p:grpSp>
        <p:nvGrpSpPr>
          <p:cNvPr id="17412" name="Group 4"/>
          <p:cNvGrpSpPr>
            <a:grpSpLocks/>
          </p:cNvGrpSpPr>
          <p:nvPr/>
        </p:nvGrpSpPr>
        <p:grpSpPr bwMode="auto">
          <a:xfrm>
            <a:off x="7391400" y="228600"/>
            <a:ext cx="914400" cy="914400"/>
            <a:chOff x="4656" y="144"/>
            <a:chExt cx="576" cy="576"/>
          </a:xfrm>
        </p:grpSpPr>
        <p:sp>
          <p:nvSpPr>
            <p:cNvPr id="17413" name="Oval 5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>
                <a:solidFill>
                  <a:srgbClr val="FFCC66"/>
                </a:solidFill>
              </a:endParaRPr>
            </a:p>
          </p:txBody>
        </p:sp>
        <p:sp>
          <p:nvSpPr>
            <p:cNvPr id="17414" name="Rectangle 6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sz="2000" b="1"/>
                <a:t>БП-15</a:t>
              </a:r>
            </a:p>
          </p:txBody>
        </p:sp>
      </p:grpSp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609600" y="1828800"/>
            <a:ext cx="7924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240088" indent="-3240088">
              <a:spcBef>
                <a:spcPct val="20000"/>
              </a:spcBef>
              <a:tabLst>
                <a:tab pos="5900738" algn="l"/>
              </a:tabLst>
            </a:pPr>
            <a:r>
              <a:rPr lang="ru-RU" sz="1800" b="1" dirty="0">
                <a:solidFill>
                  <a:srgbClr val="CC6600"/>
                </a:solidFill>
              </a:rPr>
              <a:t>Б </a:t>
            </a:r>
            <a:r>
              <a:rPr lang="ru-RU" sz="1800" b="1" dirty="0"/>
              <a:t>как правомерная степень в своем собственном праве</a:t>
            </a:r>
          </a:p>
        </p:txBody>
      </p:sp>
      <p:sp>
        <p:nvSpPr>
          <p:cNvPr id="17418" name="Text Box 10"/>
          <p:cNvSpPr txBox="1">
            <a:spLocks noChangeArrowheads="1"/>
          </p:cNvSpPr>
          <p:nvPr/>
        </p:nvSpPr>
        <p:spPr bwMode="auto">
          <a:xfrm>
            <a:off x="838200" y="1295400"/>
            <a:ext cx="754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>
                <a:solidFill>
                  <a:srgbClr val="CC6600"/>
                </a:solidFill>
              </a:rPr>
              <a:t>Бакалавр (Б): </a:t>
            </a:r>
            <a:r>
              <a:rPr lang="ru-RU" b="1" dirty="0" err="1">
                <a:solidFill>
                  <a:srgbClr val="CC6600"/>
                </a:solidFill>
              </a:rPr>
              <a:t>додипломная</a:t>
            </a:r>
            <a:r>
              <a:rPr lang="ru-RU" b="1" dirty="0">
                <a:solidFill>
                  <a:srgbClr val="CC6600"/>
                </a:solidFill>
              </a:rPr>
              <a:t> степень</a:t>
            </a:r>
          </a:p>
        </p:txBody>
      </p:sp>
      <p:sp>
        <p:nvSpPr>
          <p:cNvPr id="17419" name="Rectangle 11"/>
          <p:cNvSpPr>
            <a:spLocks noChangeArrowheads="1"/>
          </p:cNvSpPr>
          <p:nvPr/>
        </p:nvSpPr>
        <p:spPr bwMode="auto">
          <a:xfrm>
            <a:off x="609600" y="2286000"/>
            <a:ext cx="79248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76250" indent="-476250">
              <a:spcBef>
                <a:spcPct val="20000"/>
              </a:spcBef>
              <a:tabLst>
                <a:tab pos="476250" algn="l"/>
                <a:tab pos="5900738" algn="l"/>
              </a:tabLst>
            </a:pPr>
            <a:r>
              <a:rPr lang="ru-RU" sz="1800" b="1" dirty="0">
                <a:solidFill>
                  <a:srgbClr val="CC6600"/>
                </a:solidFill>
              </a:rPr>
              <a:t>Б </a:t>
            </a:r>
            <a:r>
              <a:rPr lang="ru-RU" sz="1800" b="1" dirty="0"/>
              <a:t>по существу своему не промежуточный этап</a:t>
            </a:r>
            <a:br>
              <a:rPr lang="ru-RU" sz="1800" b="1" dirty="0"/>
            </a:br>
            <a:r>
              <a:rPr lang="ru-RU" sz="1800" b="1" dirty="0"/>
              <a:t>и не «платформа для ориентации»</a:t>
            </a:r>
          </a:p>
          <a:p>
            <a:pPr marL="476250" indent="-476250" algn="ctr">
              <a:spcBef>
                <a:spcPct val="20000"/>
              </a:spcBef>
              <a:tabLst>
                <a:tab pos="476250" algn="l"/>
                <a:tab pos="5900738" algn="l"/>
              </a:tabLst>
            </a:pPr>
            <a:r>
              <a:rPr lang="ru-RU" sz="2000" b="1" dirty="0"/>
              <a:t>180 </a:t>
            </a:r>
            <a:r>
              <a:rPr lang="ru-RU" sz="2000" b="1" dirty="0">
                <a:cs typeface="Times New Roman" charset="0"/>
              </a:rPr>
              <a:t>≤</a:t>
            </a:r>
            <a:r>
              <a:rPr lang="ru-RU" sz="2000" b="1" dirty="0"/>
              <a:t> Б </a:t>
            </a:r>
            <a:r>
              <a:rPr lang="ru-RU" sz="2000" b="1" dirty="0">
                <a:cs typeface="Times New Roman" charset="0"/>
              </a:rPr>
              <a:t>≤</a:t>
            </a:r>
            <a:r>
              <a:rPr lang="ru-RU" sz="2000" b="1" dirty="0"/>
              <a:t> 240            3 </a:t>
            </a:r>
            <a:r>
              <a:rPr lang="ru-RU" sz="2000" b="1" dirty="0">
                <a:cs typeface="Times New Roman" charset="0"/>
              </a:rPr>
              <a:t>≤</a:t>
            </a:r>
            <a:r>
              <a:rPr lang="ru-RU" sz="2000" b="1" dirty="0"/>
              <a:t> Б </a:t>
            </a:r>
            <a:r>
              <a:rPr lang="ru-RU" sz="2000" b="1" dirty="0">
                <a:cs typeface="Times New Roman" charset="0"/>
              </a:rPr>
              <a:t>≤</a:t>
            </a:r>
            <a:r>
              <a:rPr lang="ru-RU" sz="2000" b="1" dirty="0"/>
              <a:t> 4</a:t>
            </a:r>
          </a:p>
          <a:p>
            <a:pPr marL="476250" indent="-476250" algn="ctr">
              <a:spcBef>
                <a:spcPct val="20000"/>
              </a:spcBef>
              <a:tabLst>
                <a:tab pos="476250" algn="l"/>
                <a:tab pos="5900738" algn="l"/>
              </a:tabLst>
            </a:pPr>
            <a:r>
              <a:rPr lang="ru-RU" sz="2000" b="1" dirty="0"/>
              <a:t>Преимущественная модель Б=3(180)</a:t>
            </a:r>
          </a:p>
          <a:p>
            <a:pPr marL="476250" indent="-476250">
              <a:spcBef>
                <a:spcPct val="20000"/>
              </a:spcBef>
              <a:tabLst>
                <a:tab pos="476250" algn="l"/>
                <a:tab pos="5900738" algn="l"/>
              </a:tabLst>
            </a:pPr>
            <a:endParaRPr lang="ru-RU" sz="1000" b="1" dirty="0"/>
          </a:p>
          <a:p>
            <a:pPr marL="476250" indent="-476250">
              <a:spcBef>
                <a:spcPct val="20000"/>
              </a:spcBef>
              <a:tabLst>
                <a:tab pos="476250" algn="l"/>
                <a:tab pos="5900738" algn="l"/>
              </a:tabLst>
            </a:pPr>
            <a:r>
              <a:rPr lang="ru-RU" sz="1800" b="1" i="1" dirty="0"/>
              <a:t>Разнообразные профили Б</a:t>
            </a:r>
          </a:p>
          <a:p>
            <a:pPr marL="476250" indent="-476250">
              <a:lnSpc>
                <a:spcPct val="80000"/>
              </a:lnSpc>
              <a:spcBef>
                <a:spcPct val="30000"/>
              </a:spcBef>
              <a:tabLst>
                <a:tab pos="476250" algn="l"/>
                <a:tab pos="5900738" algn="l"/>
              </a:tabLst>
            </a:pPr>
            <a:r>
              <a:rPr lang="ru-RU" sz="1800" b="1" dirty="0">
                <a:solidFill>
                  <a:srgbClr val="CC6600"/>
                </a:solidFill>
              </a:rPr>
              <a:t>Б	</a:t>
            </a:r>
            <a:r>
              <a:rPr lang="ru-RU" sz="1800" b="1" dirty="0"/>
              <a:t>профессионал (по профилям и специальностям)</a:t>
            </a:r>
          </a:p>
          <a:p>
            <a:pPr marL="476250" indent="-476250">
              <a:lnSpc>
                <a:spcPct val="80000"/>
              </a:lnSpc>
              <a:spcBef>
                <a:spcPct val="30000"/>
              </a:spcBef>
              <a:tabLst>
                <a:tab pos="476250" algn="l"/>
                <a:tab pos="5900738" algn="l"/>
              </a:tabLst>
            </a:pPr>
            <a:r>
              <a:rPr lang="ru-RU" sz="1800" b="1" dirty="0">
                <a:solidFill>
                  <a:srgbClr val="CC6600"/>
                </a:solidFill>
              </a:rPr>
              <a:t>Б	</a:t>
            </a:r>
            <a:r>
              <a:rPr lang="ru-RU" sz="1800" b="1" dirty="0"/>
              <a:t>с фундаментом для широкого спектра профессиональных карьер:</a:t>
            </a:r>
            <a:br>
              <a:rPr lang="ru-RU" sz="1800" b="1" dirty="0"/>
            </a:br>
            <a:r>
              <a:rPr lang="ru-RU" sz="1800" b="1" dirty="0"/>
              <a:t>широкая базовая подготовка</a:t>
            </a:r>
          </a:p>
          <a:p>
            <a:pPr marL="476250" indent="-476250">
              <a:lnSpc>
                <a:spcPct val="80000"/>
              </a:lnSpc>
              <a:spcBef>
                <a:spcPct val="30000"/>
              </a:spcBef>
              <a:tabLst>
                <a:tab pos="476250" algn="l"/>
                <a:tab pos="5900738" algn="l"/>
              </a:tabLst>
            </a:pPr>
            <a:r>
              <a:rPr lang="ru-RU" sz="1800" b="1" dirty="0">
                <a:solidFill>
                  <a:srgbClr val="CC6600"/>
                </a:solidFill>
              </a:rPr>
              <a:t>Б	</a:t>
            </a:r>
            <a:r>
              <a:rPr lang="ru-RU" sz="1800" b="1" dirty="0"/>
              <a:t>в виде универсальной с выходом на РТ (с достаточной академической подготовкой)</a:t>
            </a:r>
          </a:p>
          <a:p>
            <a:pPr marL="476250" indent="-476250">
              <a:lnSpc>
                <a:spcPct val="80000"/>
              </a:lnSpc>
              <a:spcBef>
                <a:spcPct val="30000"/>
              </a:spcBef>
              <a:tabLst>
                <a:tab pos="476250" algn="l"/>
                <a:tab pos="5900738" algn="l"/>
              </a:tabLst>
            </a:pPr>
            <a:r>
              <a:rPr lang="ru-RU" sz="1800" b="1" dirty="0">
                <a:solidFill>
                  <a:srgbClr val="CC6600"/>
                </a:solidFill>
              </a:rPr>
              <a:t>Б	</a:t>
            </a:r>
            <a:r>
              <a:rPr lang="ru-RU" sz="1800" b="1" dirty="0"/>
              <a:t>промежуточного типа (научная, академическая ориентация)</a:t>
            </a:r>
          </a:p>
          <a:p>
            <a:pPr marL="476250" indent="-476250">
              <a:spcBef>
                <a:spcPct val="20000"/>
              </a:spcBef>
              <a:tabLst>
                <a:tab pos="476250" algn="l"/>
                <a:tab pos="5900738" algn="l"/>
              </a:tabLst>
            </a:pPr>
            <a:endParaRPr lang="ru-RU" sz="1800" b="1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685800" y="381000"/>
            <a:ext cx="7772400" cy="533400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b="1">
                <a:solidFill>
                  <a:schemeClr val="tx2"/>
                </a:solidFill>
                <a:latin typeface="a_BosaNova" pitchFamily="82" charset="-52"/>
              </a:rPr>
              <a:t>БОЛОНСКИЙ ПРОЦЕСС</a:t>
            </a: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785786" y="1142984"/>
            <a:ext cx="7543800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ru-RU" b="1" dirty="0">
                <a:solidFill>
                  <a:srgbClr val="CC6600"/>
                </a:solidFill>
              </a:rPr>
              <a:t>Б: Многоцелевой, многофункциональный характер</a:t>
            </a:r>
          </a:p>
        </p:txBody>
      </p:sp>
      <p:grpSp>
        <p:nvGrpSpPr>
          <p:cNvPr id="18437" name="Group 5"/>
          <p:cNvGrpSpPr>
            <a:grpSpLocks/>
          </p:cNvGrpSpPr>
          <p:nvPr/>
        </p:nvGrpSpPr>
        <p:grpSpPr bwMode="auto">
          <a:xfrm>
            <a:off x="7391400" y="228600"/>
            <a:ext cx="914400" cy="914400"/>
            <a:chOff x="4656" y="144"/>
            <a:chExt cx="576" cy="576"/>
          </a:xfrm>
        </p:grpSpPr>
        <p:sp>
          <p:nvSpPr>
            <p:cNvPr id="18438" name="Oval 6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>
                <a:solidFill>
                  <a:srgbClr val="FFCC66"/>
                </a:solidFill>
              </a:endParaRPr>
            </a:p>
          </p:txBody>
        </p:sp>
        <p:sp>
          <p:nvSpPr>
            <p:cNvPr id="18439" name="Rectangle 7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sz="2000" b="1"/>
                <a:t>БП-16</a:t>
              </a:r>
            </a:p>
          </p:txBody>
        </p:sp>
      </p:grp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481449526"/>
              </p:ext>
            </p:extLst>
          </p:nvPr>
        </p:nvGraphicFramePr>
        <p:xfrm>
          <a:off x="0" y="1643050"/>
          <a:ext cx="8215338" cy="4786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ext Box 1027"/>
          <p:cNvSpPr txBox="1">
            <a:spLocks noChangeArrowheads="1"/>
          </p:cNvSpPr>
          <p:nvPr/>
        </p:nvSpPr>
        <p:spPr bwMode="auto">
          <a:xfrm>
            <a:off x="533400" y="1752600"/>
            <a:ext cx="7696200" cy="3725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endParaRPr lang="nl-NL" sz="2800" b="1"/>
          </a:p>
          <a:p>
            <a:pPr algn="ctr" eaLnBrk="0" hangingPunct="0">
              <a:spcBef>
                <a:spcPct val="50000"/>
              </a:spcBef>
            </a:pPr>
            <a:endParaRPr lang="nl-NL" sz="2800" b="1"/>
          </a:p>
          <a:p>
            <a:pPr algn="ctr" eaLnBrk="0" hangingPunct="0">
              <a:spcBef>
                <a:spcPct val="50000"/>
              </a:spcBef>
            </a:pPr>
            <a:endParaRPr lang="nl-NL" sz="2800" b="1"/>
          </a:p>
          <a:p>
            <a:pPr algn="ctr" eaLnBrk="0" hangingPunct="0">
              <a:spcBef>
                <a:spcPct val="50000"/>
              </a:spcBef>
            </a:pPr>
            <a:endParaRPr lang="nl-NL" sz="2800" b="1"/>
          </a:p>
          <a:p>
            <a:pPr algn="ctr" eaLnBrk="0" hangingPunct="0">
              <a:spcBef>
                <a:spcPct val="50000"/>
              </a:spcBef>
            </a:pPr>
            <a:endParaRPr lang="nl-NL" sz="2800" b="1"/>
          </a:p>
          <a:p>
            <a:pPr algn="ctr" eaLnBrk="0" hangingPunct="0">
              <a:spcBef>
                <a:spcPct val="50000"/>
              </a:spcBef>
            </a:pPr>
            <a:endParaRPr lang="nl-NL" sz="2800" b="1"/>
          </a:p>
        </p:txBody>
      </p:sp>
      <p:sp>
        <p:nvSpPr>
          <p:cNvPr id="19463" name="Text Box 1031"/>
          <p:cNvSpPr txBox="1">
            <a:spLocks noChangeArrowheads="1"/>
          </p:cNvSpPr>
          <p:nvPr/>
        </p:nvSpPr>
        <p:spPr bwMode="auto">
          <a:xfrm>
            <a:off x="7315200" y="1295400"/>
            <a:ext cx="182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nl-NL"/>
          </a:p>
        </p:txBody>
      </p:sp>
      <p:sp>
        <p:nvSpPr>
          <p:cNvPr id="19469" name="Text Box 1037"/>
          <p:cNvSpPr txBox="1">
            <a:spLocks noChangeArrowheads="1"/>
          </p:cNvSpPr>
          <p:nvPr/>
        </p:nvSpPr>
        <p:spPr bwMode="auto">
          <a:xfrm>
            <a:off x="762000" y="1828800"/>
            <a:ext cx="7696200" cy="3725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endParaRPr lang="nl-NL" sz="2800" b="1"/>
          </a:p>
          <a:p>
            <a:pPr algn="ctr" eaLnBrk="0" hangingPunct="0">
              <a:spcBef>
                <a:spcPct val="50000"/>
              </a:spcBef>
            </a:pPr>
            <a:endParaRPr lang="nl-NL" sz="2800" b="1"/>
          </a:p>
          <a:p>
            <a:pPr algn="ctr" eaLnBrk="0" hangingPunct="0">
              <a:spcBef>
                <a:spcPct val="50000"/>
              </a:spcBef>
            </a:pPr>
            <a:endParaRPr lang="nl-NL" sz="2800" b="1"/>
          </a:p>
          <a:p>
            <a:pPr algn="ctr" eaLnBrk="0" hangingPunct="0">
              <a:spcBef>
                <a:spcPct val="50000"/>
              </a:spcBef>
            </a:pPr>
            <a:endParaRPr lang="nl-NL" sz="2800" b="1"/>
          </a:p>
          <a:p>
            <a:pPr algn="ctr" eaLnBrk="0" hangingPunct="0">
              <a:spcBef>
                <a:spcPct val="50000"/>
              </a:spcBef>
            </a:pPr>
            <a:endParaRPr lang="nl-NL" sz="2800" b="1"/>
          </a:p>
          <a:p>
            <a:pPr algn="ctr" eaLnBrk="0" hangingPunct="0">
              <a:spcBef>
                <a:spcPct val="50000"/>
              </a:spcBef>
            </a:pPr>
            <a:endParaRPr lang="nl-NL" sz="2800" b="1"/>
          </a:p>
        </p:txBody>
      </p:sp>
      <p:sp>
        <p:nvSpPr>
          <p:cNvPr id="19470" name="Text Box 1038"/>
          <p:cNvSpPr txBox="1">
            <a:spLocks noChangeArrowheads="1"/>
          </p:cNvSpPr>
          <p:nvPr/>
        </p:nvSpPr>
        <p:spPr bwMode="auto">
          <a:xfrm>
            <a:off x="1071538" y="1714488"/>
            <a:ext cx="6643734" cy="40011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just" eaLnBrk="0" hangingPunct="0">
              <a:tabLst>
                <a:tab pos="285750" algn="l"/>
              </a:tabLst>
            </a:pPr>
            <a:r>
              <a:rPr lang="ru-RU" sz="2000" b="1" dirty="0"/>
              <a:t>Результаты обучения - первый цикл. </a:t>
            </a:r>
            <a:r>
              <a:rPr lang="ru-RU" sz="2000" b="1" dirty="0">
                <a:solidFill>
                  <a:srgbClr val="CC6600"/>
                </a:solidFill>
              </a:rPr>
              <a:t>Бакалавр обязан</a:t>
            </a:r>
            <a:r>
              <a:rPr lang="ru-RU" sz="2000" b="1" dirty="0" smtClean="0">
                <a:solidFill>
                  <a:srgbClr val="CC6600"/>
                </a:solidFill>
              </a:rPr>
              <a:t>:</a:t>
            </a:r>
            <a:endParaRPr lang="ru-RU" sz="2000" b="1" dirty="0">
              <a:solidFill>
                <a:srgbClr val="CC6600"/>
              </a:solidFill>
            </a:endParaRPr>
          </a:p>
        </p:txBody>
      </p:sp>
      <p:sp>
        <p:nvSpPr>
          <p:cNvPr id="19471" name="Text Box 1039"/>
          <p:cNvSpPr txBox="1">
            <a:spLocks noChangeArrowheads="1"/>
          </p:cNvSpPr>
          <p:nvPr/>
        </p:nvSpPr>
        <p:spPr bwMode="auto">
          <a:xfrm>
            <a:off x="5715000" y="228600"/>
            <a:ext cx="3429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nl-NL"/>
          </a:p>
        </p:txBody>
      </p:sp>
      <p:sp>
        <p:nvSpPr>
          <p:cNvPr id="19476" name="Rectangle 1044"/>
          <p:cNvSpPr>
            <a:spLocks noChangeArrowheads="1"/>
          </p:cNvSpPr>
          <p:nvPr/>
        </p:nvSpPr>
        <p:spPr bwMode="auto">
          <a:xfrm>
            <a:off x="685800" y="381000"/>
            <a:ext cx="7772400" cy="533400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b="1">
                <a:solidFill>
                  <a:schemeClr val="tx2"/>
                </a:solidFill>
                <a:latin typeface="a_BosaNova" pitchFamily="82" charset="-52"/>
              </a:rPr>
              <a:t>БОЛОНСКИЙ ПРОЦЕСС</a:t>
            </a:r>
          </a:p>
        </p:txBody>
      </p:sp>
      <p:sp>
        <p:nvSpPr>
          <p:cNvPr id="19477" name="Text Box 1045"/>
          <p:cNvSpPr txBox="1">
            <a:spLocks noChangeArrowheads="1"/>
          </p:cNvSpPr>
          <p:nvPr/>
        </p:nvSpPr>
        <p:spPr bwMode="auto">
          <a:xfrm>
            <a:off x="928662" y="1071546"/>
            <a:ext cx="7543800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ru-RU" b="1" dirty="0">
                <a:solidFill>
                  <a:srgbClr val="CC6600"/>
                </a:solidFill>
              </a:rPr>
              <a:t>Накопление кредитов, компетенций</a:t>
            </a:r>
            <a:br>
              <a:rPr lang="ru-RU" b="1" dirty="0">
                <a:solidFill>
                  <a:srgbClr val="CC6600"/>
                </a:solidFill>
              </a:rPr>
            </a:br>
            <a:r>
              <a:rPr lang="ru-RU" b="1" dirty="0">
                <a:solidFill>
                  <a:srgbClr val="CC6600"/>
                </a:solidFill>
              </a:rPr>
              <a:t>и</a:t>
            </a:r>
            <a:r>
              <a:rPr lang="en-US" b="1" dirty="0">
                <a:solidFill>
                  <a:srgbClr val="CC6600"/>
                </a:solidFill>
              </a:rPr>
              <a:t> </a:t>
            </a:r>
            <a:r>
              <a:rPr lang="ru-RU" b="1" dirty="0">
                <a:solidFill>
                  <a:srgbClr val="CC6600"/>
                </a:solidFill>
              </a:rPr>
              <a:t>определение результатов обучения</a:t>
            </a:r>
          </a:p>
        </p:txBody>
      </p:sp>
      <p:grpSp>
        <p:nvGrpSpPr>
          <p:cNvPr id="19478" name="Group 1046"/>
          <p:cNvGrpSpPr>
            <a:grpSpLocks/>
          </p:cNvGrpSpPr>
          <p:nvPr/>
        </p:nvGrpSpPr>
        <p:grpSpPr bwMode="auto">
          <a:xfrm>
            <a:off x="7391400" y="228600"/>
            <a:ext cx="914400" cy="914400"/>
            <a:chOff x="4656" y="144"/>
            <a:chExt cx="576" cy="576"/>
          </a:xfrm>
        </p:grpSpPr>
        <p:sp>
          <p:nvSpPr>
            <p:cNvPr id="19479" name="Oval 1047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>
                <a:solidFill>
                  <a:srgbClr val="FFCC66"/>
                </a:solidFill>
              </a:endParaRPr>
            </a:p>
          </p:txBody>
        </p:sp>
        <p:sp>
          <p:nvSpPr>
            <p:cNvPr id="19480" name="Rectangle 1048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sz="2000" b="1"/>
                <a:t>БП-17</a:t>
              </a:r>
            </a:p>
          </p:txBody>
        </p:sp>
      </p:grpSp>
      <p:pic>
        <p:nvPicPr>
          <p:cNvPr id="19482" name="Picture 1050" descr="C:\My Documents\Deusto\Tuning\Logo2.jpg"/>
          <p:cNvPicPr>
            <a:picLocks noChangeAspect="1" noChangeArrowheads="1"/>
          </p:cNvPicPr>
          <p:nvPr/>
        </p:nvPicPr>
        <p:blipFill>
          <a:blip r:embed="rId2" cstate="print"/>
          <a:srcRect l="1605" t="1877" r="1605" b="4050"/>
          <a:stretch>
            <a:fillRect/>
          </a:stretch>
        </p:blipFill>
        <p:spPr bwMode="auto">
          <a:xfrm>
            <a:off x="0" y="0"/>
            <a:ext cx="2209800" cy="1255713"/>
          </a:xfrm>
          <a:prstGeom prst="rect">
            <a:avLst/>
          </a:prstGeom>
          <a:solidFill>
            <a:schemeClr val="bg1"/>
          </a:solidFill>
        </p:spPr>
      </p:pic>
      <p:graphicFrame>
        <p:nvGraphicFramePr>
          <p:cNvPr id="15" name="Схема 14"/>
          <p:cNvGraphicFramePr/>
          <p:nvPr/>
        </p:nvGraphicFramePr>
        <p:xfrm>
          <a:off x="214282" y="2285992"/>
          <a:ext cx="8715436" cy="4357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ext Box 1027"/>
          <p:cNvSpPr txBox="1">
            <a:spLocks noChangeArrowheads="1"/>
          </p:cNvSpPr>
          <p:nvPr/>
        </p:nvSpPr>
        <p:spPr bwMode="auto">
          <a:xfrm>
            <a:off x="533400" y="1752600"/>
            <a:ext cx="7696200" cy="3725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endParaRPr lang="nl-NL" sz="2800" b="1"/>
          </a:p>
          <a:p>
            <a:pPr algn="ctr" eaLnBrk="0" hangingPunct="0">
              <a:spcBef>
                <a:spcPct val="50000"/>
              </a:spcBef>
            </a:pPr>
            <a:endParaRPr lang="nl-NL" sz="2800" b="1"/>
          </a:p>
          <a:p>
            <a:pPr algn="ctr" eaLnBrk="0" hangingPunct="0">
              <a:spcBef>
                <a:spcPct val="50000"/>
              </a:spcBef>
            </a:pPr>
            <a:endParaRPr lang="nl-NL" sz="2800" b="1"/>
          </a:p>
          <a:p>
            <a:pPr algn="ctr" eaLnBrk="0" hangingPunct="0">
              <a:spcBef>
                <a:spcPct val="50000"/>
              </a:spcBef>
            </a:pPr>
            <a:endParaRPr lang="nl-NL" sz="2800" b="1"/>
          </a:p>
          <a:p>
            <a:pPr algn="ctr" eaLnBrk="0" hangingPunct="0">
              <a:spcBef>
                <a:spcPct val="50000"/>
              </a:spcBef>
            </a:pPr>
            <a:endParaRPr lang="nl-NL" sz="2800" b="1"/>
          </a:p>
          <a:p>
            <a:pPr algn="ctr" eaLnBrk="0" hangingPunct="0">
              <a:spcBef>
                <a:spcPct val="50000"/>
              </a:spcBef>
            </a:pPr>
            <a:endParaRPr lang="nl-NL" sz="2800" b="1"/>
          </a:p>
        </p:txBody>
      </p:sp>
      <p:sp>
        <p:nvSpPr>
          <p:cNvPr id="19463" name="Text Box 1031"/>
          <p:cNvSpPr txBox="1">
            <a:spLocks noChangeArrowheads="1"/>
          </p:cNvSpPr>
          <p:nvPr/>
        </p:nvSpPr>
        <p:spPr bwMode="auto">
          <a:xfrm>
            <a:off x="7315200" y="1295400"/>
            <a:ext cx="182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nl-NL"/>
          </a:p>
        </p:txBody>
      </p:sp>
      <p:sp>
        <p:nvSpPr>
          <p:cNvPr id="19469" name="Text Box 1037"/>
          <p:cNvSpPr txBox="1">
            <a:spLocks noChangeArrowheads="1"/>
          </p:cNvSpPr>
          <p:nvPr/>
        </p:nvSpPr>
        <p:spPr bwMode="auto">
          <a:xfrm>
            <a:off x="762000" y="1828800"/>
            <a:ext cx="7696200" cy="3725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endParaRPr lang="nl-NL" sz="2800" b="1"/>
          </a:p>
          <a:p>
            <a:pPr algn="ctr" eaLnBrk="0" hangingPunct="0">
              <a:spcBef>
                <a:spcPct val="50000"/>
              </a:spcBef>
            </a:pPr>
            <a:endParaRPr lang="nl-NL" sz="2800" b="1"/>
          </a:p>
          <a:p>
            <a:pPr algn="ctr" eaLnBrk="0" hangingPunct="0">
              <a:spcBef>
                <a:spcPct val="50000"/>
              </a:spcBef>
            </a:pPr>
            <a:endParaRPr lang="nl-NL" sz="2800" b="1"/>
          </a:p>
          <a:p>
            <a:pPr algn="ctr" eaLnBrk="0" hangingPunct="0">
              <a:spcBef>
                <a:spcPct val="50000"/>
              </a:spcBef>
            </a:pPr>
            <a:endParaRPr lang="nl-NL" sz="2800" b="1"/>
          </a:p>
          <a:p>
            <a:pPr algn="ctr" eaLnBrk="0" hangingPunct="0">
              <a:spcBef>
                <a:spcPct val="50000"/>
              </a:spcBef>
            </a:pPr>
            <a:endParaRPr lang="nl-NL" sz="2800" b="1"/>
          </a:p>
          <a:p>
            <a:pPr algn="ctr" eaLnBrk="0" hangingPunct="0">
              <a:spcBef>
                <a:spcPct val="50000"/>
              </a:spcBef>
            </a:pPr>
            <a:endParaRPr lang="nl-NL" sz="2800" b="1"/>
          </a:p>
        </p:txBody>
      </p:sp>
      <p:sp>
        <p:nvSpPr>
          <p:cNvPr id="19470" name="Text Box 1038"/>
          <p:cNvSpPr txBox="1">
            <a:spLocks noChangeArrowheads="1"/>
          </p:cNvSpPr>
          <p:nvPr/>
        </p:nvSpPr>
        <p:spPr bwMode="auto">
          <a:xfrm>
            <a:off x="1071538" y="1714488"/>
            <a:ext cx="6643734" cy="40011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just" eaLnBrk="0" hangingPunct="0">
              <a:tabLst>
                <a:tab pos="285750" algn="l"/>
              </a:tabLst>
            </a:pPr>
            <a:r>
              <a:rPr lang="ru-RU" sz="2000" b="1" dirty="0"/>
              <a:t>Результаты обучения - первый цикл. </a:t>
            </a:r>
            <a:r>
              <a:rPr lang="ru-RU" sz="2000" b="1" dirty="0">
                <a:solidFill>
                  <a:srgbClr val="CC6600"/>
                </a:solidFill>
              </a:rPr>
              <a:t>Бакалавр обязан</a:t>
            </a:r>
            <a:r>
              <a:rPr lang="ru-RU" sz="2000" b="1" dirty="0" smtClean="0">
                <a:solidFill>
                  <a:srgbClr val="CC6600"/>
                </a:solidFill>
              </a:rPr>
              <a:t>:</a:t>
            </a:r>
            <a:endParaRPr lang="ru-RU" sz="2000" b="1" dirty="0">
              <a:solidFill>
                <a:srgbClr val="CC6600"/>
              </a:solidFill>
            </a:endParaRPr>
          </a:p>
        </p:txBody>
      </p:sp>
      <p:sp>
        <p:nvSpPr>
          <p:cNvPr id="19471" name="Text Box 1039"/>
          <p:cNvSpPr txBox="1">
            <a:spLocks noChangeArrowheads="1"/>
          </p:cNvSpPr>
          <p:nvPr/>
        </p:nvSpPr>
        <p:spPr bwMode="auto">
          <a:xfrm>
            <a:off x="5715000" y="228600"/>
            <a:ext cx="3429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nl-NL"/>
          </a:p>
        </p:txBody>
      </p:sp>
      <p:sp>
        <p:nvSpPr>
          <p:cNvPr id="19476" name="Rectangle 1044"/>
          <p:cNvSpPr>
            <a:spLocks noChangeArrowheads="1"/>
          </p:cNvSpPr>
          <p:nvPr/>
        </p:nvSpPr>
        <p:spPr bwMode="auto">
          <a:xfrm>
            <a:off x="685800" y="381000"/>
            <a:ext cx="7772400" cy="533400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b="1">
                <a:solidFill>
                  <a:schemeClr val="tx2"/>
                </a:solidFill>
                <a:latin typeface="a_BosaNova" pitchFamily="82" charset="-52"/>
              </a:rPr>
              <a:t>БОЛОНСКИЙ ПРОЦЕСС</a:t>
            </a:r>
          </a:p>
        </p:txBody>
      </p:sp>
      <p:sp>
        <p:nvSpPr>
          <p:cNvPr id="19477" name="Text Box 1045"/>
          <p:cNvSpPr txBox="1">
            <a:spLocks noChangeArrowheads="1"/>
          </p:cNvSpPr>
          <p:nvPr/>
        </p:nvSpPr>
        <p:spPr bwMode="auto">
          <a:xfrm>
            <a:off x="928662" y="1071546"/>
            <a:ext cx="7543800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ru-RU" b="1" dirty="0">
                <a:solidFill>
                  <a:srgbClr val="CC6600"/>
                </a:solidFill>
              </a:rPr>
              <a:t>Накопление кредитов, компетенций</a:t>
            </a:r>
            <a:br>
              <a:rPr lang="ru-RU" b="1" dirty="0">
                <a:solidFill>
                  <a:srgbClr val="CC6600"/>
                </a:solidFill>
              </a:rPr>
            </a:br>
            <a:r>
              <a:rPr lang="ru-RU" b="1" dirty="0">
                <a:solidFill>
                  <a:srgbClr val="CC6600"/>
                </a:solidFill>
              </a:rPr>
              <a:t>и</a:t>
            </a:r>
            <a:r>
              <a:rPr lang="en-US" b="1" dirty="0">
                <a:solidFill>
                  <a:srgbClr val="CC6600"/>
                </a:solidFill>
              </a:rPr>
              <a:t> </a:t>
            </a:r>
            <a:r>
              <a:rPr lang="ru-RU" b="1" dirty="0">
                <a:solidFill>
                  <a:srgbClr val="CC6600"/>
                </a:solidFill>
              </a:rPr>
              <a:t>определение результатов обучения</a:t>
            </a:r>
          </a:p>
        </p:txBody>
      </p:sp>
      <p:grpSp>
        <p:nvGrpSpPr>
          <p:cNvPr id="2" name="Group 1046"/>
          <p:cNvGrpSpPr>
            <a:grpSpLocks/>
          </p:cNvGrpSpPr>
          <p:nvPr/>
        </p:nvGrpSpPr>
        <p:grpSpPr bwMode="auto">
          <a:xfrm>
            <a:off x="7391400" y="228600"/>
            <a:ext cx="914400" cy="914400"/>
            <a:chOff x="4656" y="144"/>
            <a:chExt cx="576" cy="576"/>
          </a:xfrm>
        </p:grpSpPr>
        <p:sp>
          <p:nvSpPr>
            <p:cNvPr id="19479" name="Oval 1047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>
                <a:solidFill>
                  <a:srgbClr val="FFCC66"/>
                </a:solidFill>
              </a:endParaRPr>
            </a:p>
          </p:txBody>
        </p:sp>
        <p:sp>
          <p:nvSpPr>
            <p:cNvPr id="19480" name="Rectangle 1048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sz="2000" b="1"/>
                <a:t>БП-17</a:t>
              </a:r>
            </a:p>
          </p:txBody>
        </p:sp>
      </p:grpSp>
      <p:pic>
        <p:nvPicPr>
          <p:cNvPr id="19482" name="Picture 1050" descr="C:\My Documents\Deusto\Tuning\Logo2.jpg"/>
          <p:cNvPicPr>
            <a:picLocks noChangeAspect="1" noChangeArrowheads="1"/>
          </p:cNvPicPr>
          <p:nvPr/>
        </p:nvPicPr>
        <p:blipFill>
          <a:blip r:embed="rId2" cstate="print"/>
          <a:srcRect l="1605" t="1877" r="1605" b="4050"/>
          <a:stretch>
            <a:fillRect/>
          </a:stretch>
        </p:blipFill>
        <p:spPr bwMode="auto">
          <a:xfrm>
            <a:off x="0" y="0"/>
            <a:ext cx="2209800" cy="1255713"/>
          </a:xfrm>
          <a:prstGeom prst="rect">
            <a:avLst/>
          </a:prstGeom>
          <a:solidFill>
            <a:schemeClr val="bg1"/>
          </a:solidFill>
        </p:spPr>
      </p:pic>
      <p:graphicFrame>
        <p:nvGraphicFramePr>
          <p:cNvPr id="15" name="Схема 14"/>
          <p:cNvGraphicFramePr/>
          <p:nvPr/>
        </p:nvGraphicFramePr>
        <p:xfrm>
          <a:off x="214282" y="2285992"/>
          <a:ext cx="8715436" cy="4357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685800" y="381000"/>
            <a:ext cx="7772400" cy="533400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b="1" dirty="0">
                <a:solidFill>
                  <a:schemeClr val="tx2"/>
                </a:solidFill>
                <a:latin typeface="a_BosaNova" pitchFamily="82" charset="-52"/>
              </a:rPr>
              <a:t>БОЛОНСКИЙ ПРОЦЕСС</a:t>
            </a:r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928662" y="1142984"/>
            <a:ext cx="7543800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ru-RU" b="1" dirty="0">
                <a:solidFill>
                  <a:srgbClr val="CC6600"/>
                </a:solidFill>
              </a:rPr>
              <a:t>Накопление кредитов, компетенций</a:t>
            </a:r>
            <a:br>
              <a:rPr lang="ru-RU" b="1" dirty="0">
                <a:solidFill>
                  <a:srgbClr val="CC6600"/>
                </a:solidFill>
              </a:rPr>
            </a:br>
            <a:r>
              <a:rPr lang="ru-RU" b="1" dirty="0">
                <a:solidFill>
                  <a:srgbClr val="CC6600"/>
                </a:solidFill>
              </a:rPr>
              <a:t>и</a:t>
            </a:r>
            <a:r>
              <a:rPr lang="en-US" b="1" dirty="0">
                <a:solidFill>
                  <a:srgbClr val="CC6600"/>
                </a:solidFill>
              </a:rPr>
              <a:t> </a:t>
            </a:r>
            <a:r>
              <a:rPr lang="ru-RU" b="1" dirty="0">
                <a:solidFill>
                  <a:srgbClr val="CC6600"/>
                </a:solidFill>
              </a:rPr>
              <a:t>определение результатов обучения</a:t>
            </a:r>
          </a:p>
        </p:txBody>
      </p:sp>
      <p:sp>
        <p:nvSpPr>
          <p:cNvPr id="22536" name="Oval 8"/>
          <p:cNvSpPr>
            <a:spLocks noChangeArrowheads="1"/>
          </p:cNvSpPr>
          <p:nvPr/>
        </p:nvSpPr>
        <p:spPr bwMode="auto">
          <a:xfrm>
            <a:off x="7391400" y="228600"/>
            <a:ext cx="914400" cy="914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dirty="0">
              <a:solidFill>
                <a:srgbClr val="FFCC66"/>
              </a:solidFill>
            </a:endParaRPr>
          </a:p>
        </p:txBody>
      </p:sp>
      <p:sp>
        <p:nvSpPr>
          <p:cNvPr id="22537" name="Rectangle 9"/>
          <p:cNvSpPr>
            <a:spLocks noChangeArrowheads="1"/>
          </p:cNvSpPr>
          <p:nvPr/>
        </p:nvSpPr>
        <p:spPr bwMode="auto">
          <a:xfrm>
            <a:off x="7391400" y="228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 dirty="0"/>
              <a:t>БП-20</a:t>
            </a:r>
          </a:p>
        </p:txBody>
      </p:sp>
      <p:pic>
        <p:nvPicPr>
          <p:cNvPr id="22538" name="Picture 10" descr="C:\My Documents\Deusto\Tuning\Logo2.jpg"/>
          <p:cNvPicPr>
            <a:picLocks noChangeAspect="1" noChangeArrowheads="1"/>
          </p:cNvPicPr>
          <p:nvPr/>
        </p:nvPicPr>
        <p:blipFill>
          <a:blip r:embed="rId2" cstate="print"/>
          <a:srcRect l="1605" t="1877" r="1605" b="4050"/>
          <a:stretch>
            <a:fillRect/>
          </a:stretch>
        </p:blipFill>
        <p:spPr bwMode="auto">
          <a:xfrm>
            <a:off x="0" y="0"/>
            <a:ext cx="2209800" cy="125571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2539" name="Text Box 11"/>
          <p:cNvSpPr txBox="1">
            <a:spLocks noChangeArrowheads="1"/>
          </p:cNvSpPr>
          <p:nvPr/>
        </p:nvSpPr>
        <p:spPr bwMode="auto">
          <a:xfrm>
            <a:off x="1285852" y="1785926"/>
            <a:ext cx="6543692" cy="40011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eaLnBrk="0" hangingPunct="0">
              <a:spcBef>
                <a:spcPct val="50000"/>
              </a:spcBef>
              <a:tabLst>
                <a:tab pos="285750" algn="l"/>
              </a:tabLst>
            </a:pPr>
            <a:r>
              <a:rPr lang="ru-RU" sz="2000" b="1" dirty="0"/>
              <a:t>Результаты обучения - второй цикл. </a:t>
            </a:r>
            <a:r>
              <a:rPr lang="ru-RU" sz="2000" b="1" dirty="0">
                <a:solidFill>
                  <a:srgbClr val="CC6600"/>
                </a:solidFill>
              </a:rPr>
              <a:t>Магистр обязан</a:t>
            </a:r>
            <a:r>
              <a:rPr lang="ru-RU" sz="2000" b="1" dirty="0" smtClean="0">
                <a:solidFill>
                  <a:srgbClr val="CC6600"/>
                </a:solidFill>
              </a:rPr>
              <a:t>:</a:t>
            </a:r>
            <a:endParaRPr lang="ru-RU" sz="2000" b="1" dirty="0">
              <a:solidFill>
                <a:srgbClr val="CC6600"/>
              </a:solidFill>
            </a:endParaRPr>
          </a:p>
        </p:txBody>
      </p:sp>
      <p:graphicFrame>
        <p:nvGraphicFramePr>
          <p:cNvPr id="10" name="Схема 9"/>
          <p:cNvGraphicFramePr/>
          <p:nvPr/>
        </p:nvGraphicFramePr>
        <p:xfrm>
          <a:off x="0" y="2428868"/>
          <a:ext cx="8429652" cy="40719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685800" y="381000"/>
            <a:ext cx="7772400" cy="533400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b="1" dirty="0">
                <a:solidFill>
                  <a:schemeClr val="tx2"/>
                </a:solidFill>
                <a:latin typeface="a_BosaNova" pitchFamily="82" charset="-52"/>
              </a:rPr>
              <a:t>БОЛОНСКИЙ ПРОЦЕСС</a:t>
            </a:r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928662" y="1142984"/>
            <a:ext cx="7543800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ru-RU" b="1" dirty="0">
                <a:solidFill>
                  <a:srgbClr val="CC6600"/>
                </a:solidFill>
              </a:rPr>
              <a:t>Накопление кредитов, компетенций</a:t>
            </a:r>
            <a:br>
              <a:rPr lang="ru-RU" b="1" dirty="0">
                <a:solidFill>
                  <a:srgbClr val="CC6600"/>
                </a:solidFill>
              </a:rPr>
            </a:br>
            <a:r>
              <a:rPr lang="ru-RU" b="1" dirty="0">
                <a:solidFill>
                  <a:srgbClr val="CC6600"/>
                </a:solidFill>
              </a:rPr>
              <a:t>и</a:t>
            </a:r>
            <a:r>
              <a:rPr lang="en-US" b="1" dirty="0">
                <a:solidFill>
                  <a:srgbClr val="CC6600"/>
                </a:solidFill>
              </a:rPr>
              <a:t> </a:t>
            </a:r>
            <a:r>
              <a:rPr lang="ru-RU" b="1" dirty="0">
                <a:solidFill>
                  <a:srgbClr val="CC6600"/>
                </a:solidFill>
              </a:rPr>
              <a:t>определение результатов обучения</a:t>
            </a:r>
          </a:p>
        </p:txBody>
      </p:sp>
      <p:sp>
        <p:nvSpPr>
          <p:cNvPr id="22536" name="Oval 8"/>
          <p:cNvSpPr>
            <a:spLocks noChangeArrowheads="1"/>
          </p:cNvSpPr>
          <p:nvPr/>
        </p:nvSpPr>
        <p:spPr bwMode="auto">
          <a:xfrm>
            <a:off x="7391400" y="228600"/>
            <a:ext cx="914400" cy="914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dirty="0">
              <a:solidFill>
                <a:srgbClr val="FFCC66"/>
              </a:solidFill>
            </a:endParaRPr>
          </a:p>
        </p:txBody>
      </p:sp>
      <p:sp>
        <p:nvSpPr>
          <p:cNvPr id="22537" name="Rectangle 9"/>
          <p:cNvSpPr>
            <a:spLocks noChangeArrowheads="1"/>
          </p:cNvSpPr>
          <p:nvPr/>
        </p:nvSpPr>
        <p:spPr bwMode="auto">
          <a:xfrm>
            <a:off x="7391400" y="228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 dirty="0"/>
              <a:t>БП-20</a:t>
            </a:r>
          </a:p>
        </p:txBody>
      </p:sp>
      <p:pic>
        <p:nvPicPr>
          <p:cNvPr id="22538" name="Picture 10" descr="C:\My Documents\Deusto\Tuning\Logo2.jpg"/>
          <p:cNvPicPr>
            <a:picLocks noChangeAspect="1" noChangeArrowheads="1"/>
          </p:cNvPicPr>
          <p:nvPr/>
        </p:nvPicPr>
        <p:blipFill>
          <a:blip r:embed="rId2" cstate="print"/>
          <a:srcRect l="1605" t="1877" r="1605" b="4050"/>
          <a:stretch>
            <a:fillRect/>
          </a:stretch>
        </p:blipFill>
        <p:spPr bwMode="auto">
          <a:xfrm>
            <a:off x="0" y="0"/>
            <a:ext cx="2209800" cy="125571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2539" name="Text Box 11"/>
          <p:cNvSpPr txBox="1">
            <a:spLocks noChangeArrowheads="1"/>
          </p:cNvSpPr>
          <p:nvPr/>
        </p:nvSpPr>
        <p:spPr bwMode="auto">
          <a:xfrm>
            <a:off x="1285852" y="1785926"/>
            <a:ext cx="6543692" cy="40011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eaLnBrk="0" hangingPunct="0">
              <a:spcBef>
                <a:spcPct val="50000"/>
              </a:spcBef>
              <a:tabLst>
                <a:tab pos="285750" algn="l"/>
              </a:tabLst>
            </a:pPr>
            <a:r>
              <a:rPr lang="ru-RU" sz="2000" b="1" dirty="0"/>
              <a:t>Результаты обучения - второй цикл. </a:t>
            </a:r>
            <a:r>
              <a:rPr lang="ru-RU" sz="2000" b="1" dirty="0">
                <a:solidFill>
                  <a:srgbClr val="CC6600"/>
                </a:solidFill>
              </a:rPr>
              <a:t>Магистр обязан</a:t>
            </a:r>
            <a:r>
              <a:rPr lang="ru-RU" sz="2000" b="1" dirty="0" smtClean="0">
                <a:solidFill>
                  <a:srgbClr val="CC6600"/>
                </a:solidFill>
              </a:rPr>
              <a:t>:</a:t>
            </a:r>
            <a:endParaRPr lang="ru-RU" sz="2000" b="1" dirty="0">
              <a:solidFill>
                <a:srgbClr val="CC6600"/>
              </a:solidFill>
            </a:endParaRP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718788099"/>
              </p:ext>
            </p:extLst>
          </p:nvPr>
        </p:nvGraphicFramePr>
        <p:xfrm>
          <a:off x="0" y="2571744"/>
          <a:ext cx="8429652" cy="2643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685800" y="381000"/>
            <a:ext cx="7772400" cy="533400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b="1" dirty="0">
                <a:solidFill>
                  <a:schemeClr val="tx2"/>
                </a:solidFill>
                <a:latin typeface="a_BosaNova" pitchFamily="82" charset="-52"/>
              </a:rPr>
              <a:t>БОЛОНСКИЙ ПРОЦЕСС</a:t>
            </a: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0" y="1772816"/>
            <a:ext cx="9144000" cy="366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90513" indent="-290513">
              <a:spcBef>
                <a:spcPct val="20000"/>
              </a:spcBef>
              <a:tabLst>
                <a:tab pos="290513" algn="l"/>
              </a:tabLst>
            </a:pPr>
            <a:r>
              <a:rPr lang="ru-RU" sz="1800" b="1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ЧЕТЫРЕ ТЕНДЕНЦИИ</a:t>
            </a:r>
            <a:r>
              <a:rPr lang="ru-RU" sz="1800" b="1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:</a:t>
            </a:r>
            <a:endParaRPr lang="ru-RU" sz="1000" b="1" dirty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838200" y="980728"/>
            <a:ext cx="754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>
                <a:solidFill>
                  <a:srgbClr val="CC6600"/>
                </a:solidFill>
              </a:rPr>
              <a:t>Программы докторантуры (всего 7–8 лет):</a:t>
            </a:r>
          </a:p>
        </p:txBody>
      </p:sp>
      <p:grpSp>
        <p:nvGrpSpPr>
          <p:cNvPr id="23558" name="Group 6"/>
          <p:cNvGrpSpPr>
            <a:grpSpLocks/>
          </p:cNvGrpSpPr>
          <p:nvPr/>
        </p:nvGrpSpPr>
        <p:grpSpPr bwMode="auto">
          <a:xfrm>
            <a:off x="7391400" y="228600"/>
            <a:ext cx="914400" cy="914400"/>
            <a:chOff x="4656" y="144"/>
            <a:chExt cx="576" cy="576"/>
          </a:xfrm>
        </p:grpSpPr>
        <p:sp>
          <p:nvSpPr>
            <p:cNvPr id="23559" name="Oval 7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 dirty="0">
                <a:solidFill>
                  <a:srgbClr val="FFCC66"/>
                </a:solidFill>
              </a:endParaRPr>
            </a:p>
          </p:txBody>
        </p:sp>
        <p:sp>
          <p:nvSpPr>
            <p:cNvPr id="23560" name="Rectangle 8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sz="2000" b="1" dirty="0"/>
                <a:t>БП-21</a:t>
              </a:r>
            </a:p>
          </p:txBody>
        </p:sp>
      </p:grpSp>
      <p:sp>
        <p:nvSpPr>
          <p:cNvPr id="23561" name="Text Box 9"/>
          <p:cNvSpPr txBox="1">
            <a:spLocks noChangeArrowheads="1"/>
          </p:cNvSpPr>
          <p:nvPr/>
        </p:nvSpPr>
        <p:spPr bwMode="auto">
          <a:xfrm>
            <a:off x="533400" y="1437928"/>
            <a:ext cx="815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 dirty="0"/>
              <a:t>От двух уровней к трем: включение докторских программ в БП</a:t>
            </a:r>
          </a:p>
        </p:txBody>
      </p:sp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2321725725"/>
              </p:ext>
            </p:extLst>
          </p:nvPr>
        </p:nvGraphicFramePr>
        <p:xfrm>
          <a:off x="214282" y="2204864"/>
          <a:ext cx="8786874" cy="4357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685800" y="381000"/>
            <a:ext cx="7772400" cy="533400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b="1">
                <a:solidFill>
                  <a:schemeClr val="tx2"/>
                </a:solidFill>
                <a:latin typeface="a_BosaNova" pitchFamily="82" charset="-52"/>
              </a:rPr>
              <a:t>БОЛОНСКИЙ ПРОЦЕСС</a:t>
            </a: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838200" y="1143000"/>
            <a:ext cx="7543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ru-RU" b="1" dirty="0">
                <a:solidFill>
                  <a:srgbClr val="CC6600"/>
                </a:solidFill>
              </a:rPr>
              <a:t>Совместные степени (СС)</a:t>
            </a:r>
          </a:p>
        </p:txBody>
      </p:sp>
      <p:grpSp>
        <p:nvGrpSpPr>
          <p:cNvPr id="24580" name="Group 4"/>
          <p:cNvGrpSpPr>
            <a:grpSpLocks/>
          </p:cNvGrpSpPr>
          <p:nvPr/>
        </p:nvGrpSpPr>
        <p:grpSpPr bwMode="auto">
          <a:xfrm>
            <a:off x="7391400" y="228600"/>
            <a:ext cx="914400" cy="914400"/>
            <a:chOff x="4656" y="144"/>
            <a:chExt cx="576" cy="576"/>
          </a:xfrm>
        </p:grpSpPr>
        <p:sp>
          <p:nvSpPr>
            <p:cNvPr id="24581" name="Oval 5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>
                <a:solidFill>
                  <a:srgbClr val="FFCC66"/>
                </a:solidFill>
              </a:endParaRPr>
            </a:p>
          </p:txBody>
        </p:sp>
        <p:sp>
          <p:nvSpPr>
            <p:cNvPr id="24582" name="Rectangle 6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sz="2000" b="1"/>
                <a:t>БП-2</a:t>
              </a:r>
              <a:r>
                <a:rPr lang="en-US" sz="2000" b="1"/>
                <a:t>2</a:t>
              </a:r>
              <a:endParaRPr lang="ru-RU" sz="2000" b="1"/>
            </a:p>
          </p:txBody>
        </p:sp>
      </p:grp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642910" y="1571612"/>
            <a:ext cx="7696200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69913" indent="-187325">
              <a:lnSpc>
                <a:spcPct val="80000"/>
              </a:lnSpc>
              <a:spcBef>
                <a:spcPct val="50000"/>
              </a:spcBef>
              <a:tabLst>
                <a:tab pos="569913" algn="l"/>
              </a:tabLst>
            </a:pPr>
            <a:r>
              <a:rPr lang="ru-RU" sz="1800" b="1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ХАРАКТЕРИСТИКИ </a:t>
            </a:r>
            <a:r>
              <a:rPr lang="ru-RU" sz="1800" b="1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СС:</a:t>
            </a:r>
            <a:endParaRPr lang="ru-RU" sz="1800" b="1" dirty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12" name="Схема 11"/>
          <p:cNvGraphicFramePr/>
          <p:nvPr/>
        </p:nvGraphicFramePr>
        <p:xfrm>
          <a:off x="214282" y="1928778"/>
          <a:ext cx="8715436" cy="4929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685800" y="381000"/>
            <a:ext cx="7772400" cy="533400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b="1">
                <a:solidFill>
                  <a:schemeClr val="tx2"/>
                </a:solidFill>
                <a:latin typeface="a_BosaNova" pitchFamily="82" charset="-52"/>
              </a:rPr>
              <a:t>БОЛОНСКИЙ ПРОЦЕСС</a:t>
            </a:r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838200" y="1052736"/>
            <a:ext cx="7543800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ru-RU" b="1" dirty="0">
                <a:solidFill>
                  <a:srgbClr val="CC6600"/>
                </a:solidFill>
              </a:rPr>
              <a:t>Многоцелевое предназначение </a:t>
            </a:r>
            <a:r>
              <a:rPr lang="en-US" b="1" dirty="0">
                <a:solidFill>
                  <a:srgbClr val="CC6600"/>
                </a:solidFill>
              </a:rPr>
              <a:t>ECTS</a:t>
            </a:r>
            <a:endParaRPr lang="ru-RU" b="1" dirty="0">
              <a:solidFill>
                <a:srgbClr val="CC6600"/>
              </a:solidFill>
            </a:endParaRPr>
          </a:p>
        </p:txBody>
      </p:sp>
      <p:grpSp>
        <p:nvGrpSpPr>
          <p:cNvPr id="25604" name="Group 4"/>
          <p:cNvGrpSpPr>
            <a:grpSpLocks/>
          </p:cNvGrpSpPr>
          <p:nvPr/>
        </p:nvGrpSpPr>
        <p:grpSpPr bwMode="auto">
          <a:xfrm>
            <a:off x="7391400" y="228600"/>
            <a:ext cx="914400" cy="914400"/>
            <a:chOff x="4656" y="144"/>
            <a:chExt cx="576" cy="576"/>
          </a:xfrm>
        </p:grpSpPr>
        <p:sp>
          <p:nvSpPr>
            <p:cNvPr id="25605" name="Oval 5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>
                <a:solidFill>
                  <a:srgbClr val="FFCC66"/>
                </a:solidFill>
              </a:endParaRPr>
            </a:p>
          </p:txBody>
        </p:sp>
        <p:sp>
          <p:nvSpPr>
            <p:cNvPr id="25606" name="Rectangle 6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sz="2000" b="1"/>
                <a:t>БП-</a:t>
              </a:r>
              <a:r>
                <a:rPr lang="en-US" sz="2000" b="1"/>
                <a:t>2</a:t>
              </a:r>
              <a:r>
                <a:rPr lang="ru-RU" sz="2000" b="1"/>
                <a:t>3</a:t>
              </a:r>
            </a:p>
          </p:txBody>
        </p:sp>
      </p:grpSp>
      <p:sp>
        <p:nvSpPr>
          <p:cNvPr id="25608" name="Rectangle 8"/>
          <p:cNvSpPr>
            <a:spLocks noChangeArrowheads="1"/>
          </p:cNvSpPr>
          <p:nvPr/>
        </p:nvSpPr>
        <p:spPr bwMode="auto">
          <a:xfrm>
            <a:off x="533400" y="1426295"/>
            <a:ext cx="8077200" cy="49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90500" indent="-190500" algn="ctr">
              <a:spcBef>
                <a:spcPct val="20000"/>
              </a:spcBef>
              <a:tabLst>
                <a:tab pos="5900738" algn="l"/>
              </a:tabLst>
            </a:pPr>
            <a:r>
              <a:rPr lang="ru-RU" b="1" i="1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Один учебный год = 60 кредитов </a:t>
            </a:r>
            <a:r>
              <a:rPr lang="en-US" b="1" i="1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ECTS</a:t>
            </a:r>
            <a:endParaRPr lang="ru-RU" b="1" i="1" dirty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179512" y="2132856"/>
            <a:ext cx="5323394" cy="4452332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69913" indent="-187325">
              <a:lnSpc>
                <a:spcPct val="80000"/>
              </a:lnSpc>
              <a:spcBef>
                <a:spcPct val="50000"/>
              </a:spcBef>
              <a:tabLst>
                <a:tab pos="569913" algn="l"/>
              </a:tabLst>
            </a:pPr>
            <a:r>
              <a:rPr lang="en-US" sz="2000" b="1" dirty="0" smtClean="0">
                <a:solidFill>
                  <a:srgbClr val="CC6600"/>
                </a:solidFill>
              </a:rPr>
              <a:t>ECTS</a:t>
            </a:r>
            <a:r>
              <a:rPr lang="ru-RU" sz="2000" b="1" dirty="0" smtClean="0">
                <a:solidFill>
                  <a:srgbClr val="CC6600"/>
                </a:solidFill>
              </a:rPr>
              <a:t> как инструмент</a:t>
            </a:r>
          </a:p>
          <a:p>
            <a:pPr marL="569913" indent="-187325">
              <a:lnSpc>
                <a:spcPct val="80000"/>
              </a:lnSpc>
              <a:spcBef>
                <a:spcPct val="10000"/>
              </a:spcBef>
              <a:buFontTx/>
              <a:buChar char="•"/>
              <a:tabLst>
                <a:tab pos="569913" algn="l"/>
              </a:tabLst>
            </a:pPr>
            <a:r>
              <a:rPr lang="ru-RU" sz="2000" b="1" dirty="0" smtClean="0"/>
              <a:t>передачи кредитов</a:t>
            </a:r>
          </a:p>
          <a:p>
            <a:pPr marL="569913" indent="-187325">
              <a:lnSpc>
                <a:spcPct val="80000"/>
              </a:lnSpc>
              <a:spcBef>
                <a:spcPct val="10000"/>
              </a:spcBef>
              <a:buFontTx/>
              <a:buChar char="•"/>
              <a:tabLst>
                <a:tab pos="569913" algn="l"/>
              </a:tabLst>
            </a:pPr>
            <a:r>
              <a:rPr lang="ru-RU" sz="2000" b="1" dirty="0" smtClean="0"/>
              <a:t>их накопления (новая и более сложная функция)</a:t>
            </a:r>
          </a:p>
          <a:p>
            <a:pPr marL="569913" indent="-187325">
              <a:lnSpc>
                <a:spcPct val="80000"/>
              </a:lnSpc>
              <a:spcBef>
                <a:spcPct val="10000"/>
              </a:spcBef>
              <a:buFontTx/>
              <a:buChar char="•"/>
              <a:tabLst>
                <a:tab pos="569913" algn="l"/>
              </a:tabLst>
            </a:pPr>
            <a:r>
              <a:rPr lang="ru-RU" sz="2000" b="1" dirty="0" smtClean="0"/>
              <a:t>признания</a:t>
            </a:r>
          </a:p>
          <a:p>
            <a:pPr marL="569913" indent="-187325">
              <a:lnSpc>
                <a:spcPct val="80000"/>
              </a:lnSpc>
              <a:spcBef>
                <a:spcPct val="10000"/>
              </a:spcBef>
              <a:buFontTx/>
              <a:buChar char="•"/>
              <a:tabLst>
                <a:tab pos="569913" algn="l"/>
              </a:tabLst>
            </a:pPr>
            <a:r>
              <a:rPr lang="ru-RU" sz="2000" b="1" dirty="0" smtClean="0"/>
              <a:t>мобильности</a:t>
            </a:r>
          </a:p>
          <a:p>
            <a:pPr marL="569913" indent="-187325">
              <a:lnSpc>
                <a:spcPct val="80000"/>
              </a:lnSpc>
              <a:spcBef>
                <a:spcPct val="10000"/>
              </a:spcBef>
              <a:buFontTx/>
              <a:buChar char="•"/>
              <a:tabLst>
                <a:tab pos="569913" algn="l"/>
              </a:tabLst>
            </a:pPr>
            <a:r>
              <a:rPr lang="ru-RU" sz="2000" b="1" dirty="0" smtClean="0"/>
              <a:t>реформирования учебных программ</a:t>
            </a:r>
          </a:p>
          <a:p>
            <a:pPr marL="569913" indent="-187325">
              <a:lnSpc>
                <a:spcPct val="80000"/>
              </a:lnSpc>
              <a:spcBef>
                <a:spcPct val="10000"/>
              </a:spcBef>
              <a:buFontTx/>
              <a:buChar char="•"/>
              <a:tabLst>
                <a:tab pos="569913" algn="l"/>
              </a:tabLst>
            </a:pPr>
            <a:r>
              <a:rPr lang="ru-RU" sz="2000" b="1" dirty="0" smtClean="0"/>
              <a:t>обеспечения автономии</a:t>
            </a:r>
          </a:p>
          <a:p>
            <a:pPr marL="569913" indent="-187325">
              <a:lnSpc>
                <a:spcPct val="80000"/>
              </a:lnSpc>
              <a:spcBef>
                <a:spcPct val="10000"/>
              </a:spcBef>
              <a:buFontTx/>
              <a:buChar char="•"/>
              <a:tabLst>
                <a:tab pos="569913" algn="l"/>
              </a:tabLst>
            </a:pPr>
            <a:r>
              <a:rPr lang="ru-RU" sz="2000" b="1" dirty="0" smtClean="0"/>
              <a:t>гибкости индивидуальных маршрутов</a:t>
            </a:r>
            <a:endParaRPr lang="ru-RU" sz="2000" b="1" dirty="0"/>
          </a:p>
        </p:txBody>
      </p:sp>
      <p:sp>
        <p:nvSpPr>
          <p:cNvPr id="13" name="Овал 12"/>
          <p:cNvSpPr/>
          <p:nvPr/>
        </p:nvSpPr>
        <p:spPr>
          <a:xfrm>
            <a:off x="5496252" y="2704360"/>
            <a:ext cx="3468236" cy="3244920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69913" indent="-187325">
              <a:lnSpc>
                <a:spcPct val="80000"/>
              </a:lnSpc>
              <a:spcBef>
                <a:spcPct val="50000"/>
              </a:spcBef>
              <a:tabLst>
                <a:tab pos="569913" algn="l"/>
              </a:tabLst>
            </a:pPr>
            <a:r>
              <a:rPr lang="ru-RU" sz="2000" b="1" dirty="0" smtClean="0">
                <a:solidFill>
                  <a:srgbClr val="CC6600"/>
                </a:solidFill>
              </a:rPr>
              <a:t>Кредитные системы основаны на:</a:t>
            </a:r>
          </a:p>
          <a:p>
            <a:pPr marL="569913" indent="-187325">
              <a:lnSpc>
                <a:spcPct val="80000"/>
              </a:lnSpc>
              <a:spcBef>
                <a:spcPct val="10000"/>
              </a:spcBef>
              <a:buFontTx/>
              <a:buChar char="•"/>
              <a:tabLst>
                <a:tab pos="569913" algn="l"/>
              </a:tabLst>
            </a:pPr>
            <a:r>
              <a:rPr lang="ru-RU" sz="2000" b="1" dirty="0" smtClean="0"/>
              <a:t>описании достижений</a:t>
            </a:r>
          </a:p>
          <a:p>
            <a:pPr marL="569913" indent="-187325">
              <a:lnSpc>
                <a:spcPct val="80000"/>
              </a:lnSpc>
              <a:spcBef>
                <a:spcPct val="10000"/>
              </a:spcBef>
              <a:buFontTx/>
              <a:buChar char="•"/>
              <a:tabLst>
                <a:tab pos="569913" algn="l"/>
              </a:tabLst>
            </a:pPr>
            <a:r>
              <a:rPr lang="ru-RU" sz="2000" b="1" dirty="0" smtClean="0"/>
              <a:t>учебной нагрузке</a:t>
            </a:r>
          </a:p>
          <a:p>
            <a:pPr marL="569913" indent="-187325">
              <a:lnSpc>
                <a:spcPct val="80000"/>
              </a:lnSpc>
              <a:spcBef>
                <a:spcPct val="10000"/>
              </a:spcBef>
              <a:buFontTx/>
              <a:buChar char="•"/>
              <a:tabLst>
                <a:tab pos="569913" algn="l"/>
              </a:tabLst>
            </a:pPr>
            <a:r>
              <a:rPr lang="ru-RU" sz="2000" b="1" dirty="0" smtClean="0"/>
              <a:t>контактных часах</a:t>
            </a:r>
            <a:endParaRPr lang="ru-RU" sz="2000" b="1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685800" y="381000"/>
            <a:ext cx="7772400" cy="533400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b="1">
                <a:solidFill>
                  <a:schemeClr val="tx2"/>
                </a:solidFill>
                <a:latin typeface="a_BosaNova" pitchFamily="82" charset="-52"/>
              </a:rPr>
              <a:t>БОЛОНСКИЙ ПРОЦЕСС</a:t>
            </a: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838200" y="1124744"/>
            <a:ext cx="7543800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en-US" b="1" dirty="0">
                <a:solidFill>
                  <a:srgbClr val="CC6600"/>
                </a:solidFill>
              </a:rPr>
              <a:t>ECTS</a:t>
            </a:r>
            <a:r>
              <a:rPr lang="ru-RU" b="1" dirty="0">
                <a:solidFill>
                  <a:srgbClr val="CC6600"/>
                </a:solidFill>
              </a:rPr>
              <a:t>: накопление кредитов – новое измерение</a:t>
            </a:r>
          </a:p>
        </p:txBody>
      </p:sp>
      <p:grpSp>
        <p:nvGrpSpPr>
          <p:cNvPr id="26628" name="Group 4"/>
          <p:cNvGrpSpPr>
            <a:grpSpLocks/>
          </p:cNvGrpSpPr>
          <p:nvPr/>
        </p:nvGrpSpPr>
        <p:grpSpPr bwMode="auto">
          <a:xfrm>
            <a:off x="7391400" y="228600"/>
            <a:ext cx="914400" cy="914400"/>
            <a:chOff x="4656" y="144"/>
            <a:chExt cx="576" cy="576"/>
          </a:xfrm>
        </p:grpSpPr>
        <p:sp>
          <p:nvSpPr>
            <p:cNvPr id="26629" name="Oval 5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>
                <a:solidFill>
                  <a:srgbClr val="FFCC66"/>
                </a:solidFill>
              </a:endParaRPr>
            </a:p>
          </p:txBody>
        </p:sp>
        <p:sp>
          <p:nvSpPr>
            <p:cNvPr id="26630" name="Rectangle 6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sz="2000" b="1"/>
                <a:t>БП-</a:t>
              </a:r>
              <a:r>
                <a:rPr lang="en-US" sz="2000" b="1"/>
                <a:t>2</a:t>
              </a:r>
              <a:r>
                <a:rPr lang="ru-RU" sz="2000" b="1"/>
                <a:t>4</a:t>
              </a:r>
            </a:p>
          </p:txBody>
        </p:sp>
      </p:grpSp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500034" y="2132856"/>
            <a:ext cx="4176714" cy="31393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69913" indent="-187325">
              <a:lnSpc>
                <a:spcPct val="80000"/>
              </a:lnSpc>
              <a:spcBef>
                <a:spcPct val="50000"/>
              </a:spcBef>
              <a:tabLst>
                <a:tab pos="569913" algn="l"/>
              </a:tabLst>
            </a:pPr>
            <a:r>
              <a:rPr lang="en-US" sz="1800" b="1" dirty="0">
                <a:solidFill>
                  <a:srgbClr val="CC6600"/>
                </a:solidFill>
              </a:rPr>
              <a:t>ECTS</a:t>
            </a:r>
            <a:r>
              <a:rPr lang="ru-RU" sz="1800" b="1" dirty="0">
                <a:solidFill>
                  <a:srgbClr val="CC6600"/>
                </a:solidFill>
              </a:rPr>
              <a:t> как накопительная </a:t>
            </a:r>
            <a:r>
              <a:rPr lang="ru-RU" sz="1800" b="1" dirty="0" smtClean="0">
                <a:solidFill>
                  <a:srgbClr val="CC6600"/>
                </a:solidFill>
              </a:rPr>
              <a:t>система</a:t>
            </a:r>
            <a:endParaRPr lang="ru-RU" sz="1800" b="1" dirty="0">
              <a:solidFill>
                <a:srgbClr val="CC6600"/>
              </a:solidFill>
            </a:endParaRPr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228600" y="1413719"/>
            <a:ext cx="8686800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90500" indent="-190500" algn="ctr">
              <a:spcBef>
                <a:spcPct val="20000"/>
              </a:spcBef>
              <a:tabLst>
                <a:tab pos="5900738" algn="l"/>
              </a:tabLst>
            </a:pPr>
            <a:r>
              <a:rPr lang="ru-RU" sz="2000" b="1" i="1" dirty="0"/>
              <a:t>Переход от ориентации на преподавателя к ориентации на студентов; от «входов» – к «результатам»</a:t>
            </a: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3479347450"/>
              </p:ext>
            </p:extLst>
          </p:nvPr>
        </p:nvGraphicFramePr>
        <p:xfrm>
          <a:off x="228600" y="2564904"/>
          <a:ext cx="8558242" cy="4104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685800" y="381000"/>
            <a:ext cx="7772400" cy="533400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b="1">
                <a:solidFill>
                  <a:schemeClr val="tx2"/>
                </a:solidFill>
                <a:latin typeface="a_BosaNova" pitchFamily="82" charset="-52"/>
              </a:rPr>
              <a:t>БОЛОНСКИЙ ПРОЦЕСС</a:t>
            </a: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857224" y="1071546"/>
            <a:ext cx="7543800" cy="358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en-US" b="1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ECTS</a:t>
            </a:r>
            <a:r>
              <a:rPr lang="ru-RU" b="1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: опора на результаты образования (РО)</a:t>
            </a:r>
            <a:endParaRPr lang="ru-RU" b="1" dirty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27652" name="Group 4"/>
          <p:cNvGrpSpPr>
            <a:grpSpLocks/>
          </p:cNvGrpSpPr>
          <p:nvPr/>
        </p:nvGrpSpPr>
        <p:grpSpPr bwMode="auto">
          <a:xfrm>
            <a:off x="7391400" y="228600"/>
            <a:ext cx="914400" cy="914400"/>
            <a:chOff x="4656" y="144"/>
            <a:chExt cx="576" cy="576"/>
          </a:xfrm>
        </p:grpSpPr>
        <p:sp>
          <p:nvSpPr>
            <p:cNvPr id="27653" name="Oval 5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>
                <a:solidFill>
                  <a:srgbClr val="FFCC66"/>
                </a:solidFill>
              </a:endParaRPr>
            </a:p>
          </p:txBody>
        </p:sp>
        <p:sp>
          <p:nvSpPr>
            <p:cNvPr id="27654" name="Rectangle 6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sz="2000" b="1"/>
                <a:t>БП-</a:t>
              </a:r>
              <a:r>
                <a:rPr lang="en-US" sz="2000" b="1"/>
                <a:t>2</a:t>
              </a:r>
              <a:r>
                <a:rPr lang="ru-RU" sz="2000" b="1"/>
                <a:t>5</a:t>
              </a:r>
            </a:p>
          </p:txBody>
        </p:sp>
      </p:grpSp>
      <p:sp>
        <p:nvSpPr>
          <p:cNvPr id="27659" name="Text Box 11"/>
          <p:cNvSpPr txBox="1">
            <a:spLocks noChangeArrowheads="1"/>
          </p:cNvSpPr>
          <p:nvPr/>
        </p:nvSpPr>
        <p:spPr bwMode="auto">
          <a:xfrm>
            <a:off x="571472" y="6491288"/>
            <a:ext cx="8077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 b="1" dirty="0">
                <a:solidFill>
                  <a:srgbClr val="CC6600"/>
                </a:solidFill>
              </a:rPr>
              <a:t>РО – важнейший инструмент в «инструментальном ящике» прозрачности</a:t>
            </a:r>
          </a:p>
        </p:txBody>
      </p:sp>
      <p:graphicFrame>
        <p:nvGraphicFramePr>
          <p:cNvPr id="14" name="Схема 13"/>
          <p:cNvGraphicFramePr/>
          <p:nvPr/>
        </p:nvGraphicFramePr>
        <p:xfrm>
          <a:off x="571472" y="1428736"/>
          <a:ext cx="8286808" cy="4889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685800" y="381000"/>
            <a:ext cx="7772400" cy="533400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b="1">
                <a:solidFill>
                  <a:schemeClr val="tx2"/>
                </a:solidFill>
                <a:latin typeface="a_BosaNova" pitchFamily="82" charset="-52"/>
              </a:rPr>
              <a:t>БОЛОНСКИЙ ПРОЦЕСС</a:t>
            </a: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838200" y="1381125"/>
            <a:ext cx="754380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ru-RU" b="1" dirty="0">
                <a:solidFill>
                  <a:srgbClr val="CC6600"/>
                </a:solidFill>
              </a:rPr>
              <a:t>РО – важнейший структурный элемент прозрачных  систем ВО и квалификации</a:t>
            </a:r>
          </a:p>
        </p:txBody>
      </p:sp>
      <p:grpSp>
        <p:nvGrpSpPr>
          <p:cNvPr id="28676" name="Group 4"/>
          <p:cNvGrpSpPr>
            <a:grpSpLocks/>
          </p:cNvGrpSpPr>
          <p:nvPr/>
        </p:nvGrpSpPr>
        <p:grpSpPr bwMode="auto">
          <a:xfrm>
            <a:off x="7391400" y="228600"/>
            <a:ext cx="914400" cy="914400"/>
            <a:chOff x="4656" y="144"/>
            <a:chExt cx="576" cy="576"/>
          </a:xfrm>
        </p:grpSpPr>
        <p:sp>
          <p:nvSpPr>
            <p:cNvPr id="28677" name="Oval 5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>
                <a:solidFill>
                  <a:srgbClr val="FFCC66"/>
                </a:solidFill>
              </a:endParaRPr>
            </a:p>
          </p:txBody>
        </p:sp>
        <p:sp>
          <p:nvSpPr>
            <p:cNvPr id="28678" name="Rectangle 6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sz="2000" b="1"/>
                <a:t>БП-</a:t>
              </a:r>
              <a:r>
                <a:rPr lang="en-US" sz="2000" b="1"/>
                <a:t>2</a:t>
              </a:r>
              <a:r>
                <a:rPr lang="ru-RU" sz="2000" b="1"/>
                <a:t>6</a:t>
              </a:r>
            </a:p>
          </p:txBody>
        </p:sp>
      </p:grpSp>
      <p:sp>
        <p:nvSpPr>
          <p:cNvPr id="16" name="Прямоугольник 15"/>
          <p:cNvSpPr/>
          <p:nvPr/>
        </p:nvSpPr>
        <p:spPr>
          <a:xfrm>
            <a:off x="285720" y="2143116"/>
            <a:ext cx="8501122" cy="107157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10000" indent="-3810000">
              <a:spcBef>
                <a:spcPct val="20000"/>
              </a:spcBef>
              <a:tabLst>
                <a:tab pos="3810000" algn="l"/>
                <a:tab pos="5900738" algn="l"/>
              </a:tabLst>
            </a:pPr>
            <a:r>
              <a:rPr lang="ru-RU" sz="2000" b="1" dirty="0" smtClean="0"/>
              <a:t>РО – базовые структурные элементы образования</a:t>
            </a:r>
          </a:p>
          <a:p>
            <a:pPr marL="3810000" indent="-3810000">
              <a:lnSpc>
                <a:spcPct val="80000"/>
              </a:lnSpc>
              <a:spcBef>
                <a:spcPct val="20000"/>
              </a:spcBef>
              <a:tabLst>
                <a:tab pos="3810000" algn="l"/>
                <a:tab pos="5900738" algn="l"/>
              </a:tabLst>
            </a:pPr>
            <a:r>
              <a:rPr lang="ru-RU" sz="2000" b="1" dirty="0" smtClean="0"/>
              <a:t>Непосредственная связь РО с уровнями ВО и индикаторами уровней ВО</a:t>
            </a:r>
          </a:p>
        </p:txBody>
      </p:sp>
      <p:sp>
        <p:nvSpPr>
          <p:cNvPr id="31754" name="Rectangle 10"/>
          <p:cNvSpPr>
            <a:spLocks noChangeArrowheads="1"/>
          </p:cNvSpPr>
          <p:nvPr/>
        </p:nvSpPr>
        <p:spPr bwMode="auto">
          <a:xfrm>
            <a:off x="357158" y="3286124"/>
            <a:ext cx="8352030" cy="40011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РО – не изолированный инструмент. Это подход широкого контекста: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1756" name="Rectangle 12"/>
          <p:cNvSpPr>
            <a:spLocks noChangeArrowheads="1"/>
          </p:cNvSpPr>
          <p:nvPr/>
        </p:nvSpPr>
        <p:spPr bwMode="auto">
          <a:xfrm>
            <a:off x="357158" y="3857628"/>
            <a:ext cx="5429256" cy="267765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>
                <a:tab pos="457200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интеграция академического и профессионального образования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>
                <a:tab pos="457200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оценка предшествующего опыта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>
                <a:tab pos="457200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развитие структур квалификаций ОТВЖ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>
                <a:tab pos="457200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углубление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ECTS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как системы переноса и накопления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685800" y="381000"/>
            <a:ext cx="7772400" cy="533400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b="1">
                <a:solidFill>
                  <a:schemeClr val="tx2"/>
                </a:solidFill>
                <a:latin typeface="a_BosaNova" pitchFamily="82" charset="-52"/>
              </a:rPr>
              <a:t>БОЛОНСКИЙ ПРОЦЕСС</a:t>
            </a: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838200" y="1381125"/>
            <a:ext cx="754380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ru-RU" b="1" dirty="0">
                <a:solidFill>
                  <a:srgbClr val="CC6600"/>
                </a:solidFill>
              </a:rPr>
              <a:t>РО – важнейший структурный элемент прозрачных  систем ВО и квалификации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7391400" y="228600"/>
            <a:ext cx="914400" cy="914400"/>
            <a:chOff x="4656" y="144"/>
            <a:chExt cx="576" cy="576"/>
          </a:xfrm>
        </p:grpSpPr>
        <p:sp>
          <p:nvSpPr>
            <p:cNvPr id="28677" name="Oval 5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>
                <a:solidFill>
                  <a:srgbClr val="FFCC66"/>
                </a:solidFill>
              </a:endParaRPr>
            </a:p>
          </p:txBody>
        </p:sp>
        <p:sp>
          <p:nvSpPr>
            <p:cNvPr id="28678" name="Rectangle 6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sz="2000" b="1"/>
                <a:t>БП-</a:t>
              </a:r>
              <a:r>
                <a:rPr lang="en-US" sz="2000" b="1"/>
                <a:t>2</a:t>
              </a:r>
              <a:r>
                <a:rPr lang="ru-RU" sz="2000" b="1"/>
                <a:t>6</a:t>
              </a:r>
            </a:p>
          </p:txBody>
        </p:sp>
      </p:grpSp>
      <p:sp>
        <p:nvSpPr>
          <p:cNvPr id="28683" name="Text Box 11"/>
          <p:cNvSpPr txBox="1">
            <a:spLocks noChangeArrowheads="1"/>
          </p:cNvSpPr>
          <p:nvPr/>
        </p:nvSpPr>
        <p:spPr bwMode="auto">
          <a:xfrm>
            <a:off x="642910" y="2071678"/>
            <a:ext cx="7772400" cy="33655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569913" indent="-187325">
              <a:lnSpc>
                <a:spcPct val="80000"/>
              </a:lnSpc>
              <a:spcBef>
                <a:spcPct val="50000"/>
              </a:spcBef>
              <a:tabLst>
                <a:tab pos="569913" algn="l"/>
              </a:tabLst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РО – в центре деятельности по реформированию ВО </a:t>
            </a:r>
          </a:p>
        </p:txBody>
      </p:sp>
      <p:sp>
        <p:nvSpPr>
          <p:cNvPr id="28685" name="Text Box 13"/>
          <p:cNvSpPr txBox="1">
            <a:spLocks noChangeArrowheads="1"/>
          </p:cNvSpPr>
          <p:nvPr/>
        </p:nvSpPr>
        <p:spPr bwMode="auto">
          <a:xfrm>
            <a:off x="714348" y="2857496"/>
            <a:ext cx="3500462" cy="147732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90000"/>
              </a:lnSpc>
              <a:tabLst>
                <a:tab pos="1143000" algn="l"/>
              </a:tabLst>
            </a:pPr>
            <a:r>
              <a:rPr lang="ru-RU" sz="2000" b="1" dirty="0"/>
              <a:t>что</a:t>
            </a:r>
          </a:p>
          <a:p>
            <a:pPr>
              <a:lnSpc>
                <a:spcPct val="90000"/>
              </a:lnSpc>
              <a:tabLst>
                <a:tab pos="1143000" algn="l"/>
              </a:tabLst>
            </a:pPr>
            <a:r>
              <a:rPr lang="ru-RU" sz="2000" b="1" dirty="0"/>
              <a:t>кому</a:t>
            </a:r>
          </a:p>
          <a:p>
            <a:pPr>
              <a:lnSpc>
                <a:spcPct val="90000"/>
              </a:lnSpc>
              <a:tabLst>
                <a:tab pos="1143000" algn="l"/>
              </a:tabLst>
            </a:pPr>
            <a:r>
              <a:rPr lang="ru-RU" sz="2000" b="1" dirty="0"/>
              <a:t>где	преподаем?</a:t>
            </a:r>
          </a:p>
          <a:p>
            <a:pPr>
              <a:lnSpc>
                <a:spcPct val="90000"/>
              </a:lnSpc>
              <a:tabLst>
                <a:tab pos="1143000" algn="l"/>
              </a:tabLst>
            </a:pPr>
            <a:r>
              <a:rPr lang="ru-RU" sz="2000" b="1" dirty="0"/>
              <a:t>как</a:t>
            </a:r>
          </a:p>
          <a:p>
            <a:pPr>
              <a:lnSpc>
                <a:spcPct val="90000"/>
              </a:lnSpc>
              <a:tabLst>
                <a:tab pos="1143000" algn="l"/>
              </a:tabLst>
            </a:pPr>
            <a:r>
              <a:rPr lang="ru-RU" sz="2000" b="1" dirty="0"/>
              <a:t>когда</a:t>
            </a:r>
          </a:p>
        </p:txBody>
      </p:sp>
      <p:sp>
        <p:nvSpPr>
          <p:cNvPr id="28687" name="AutoShape 15"/>
          <p:cNvSpPr>
            <a:spLocks/>
          </p:cNvSpPr>
          <p:nvPr/>
        </p:nvSpPr>
        <p:spPr bwMode="auto">
          <a:xfrm>
            <a:off x="1643042" y="2928934"/>
            <a:ext cx="228600" cy="1295400"/>
          </a:xfrm>
          <a:prstGeom prst="rightBrace">
            <a:avLst>
              <a:gd name="adj1" fmla="val 47222"/>
              <a:gd name="adj2" fmla="val 50000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8688" name="Text Box 16"/>
          <p:cNvSpPr txBox="1">
            <a:spLocks noChangeArrowheads="1"/>
          </p:cNvSpPr>
          <p:nvPr/>
        </p:nvSpPr>
        <p:spPr bwMode="auto">
          <a:xfrm>
            <a:off x="4786314" y="2928934"/>
            <a:ext cx="2819400" cy="146526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lnSpc>
                <a:spcPct val="90000"/>
              </a:lnSpc>
              <a:tabLst>
                <a:tab pos="1143000" algn="l"/>
              </a:tabLst>
            </a:pPr>
            <a:r>
              <a:rPr lang="ru-RU" sz="2000" b="1" dirty="0"/>
              <a:t>что</a:t>
            </a:r>
          </a:p>
          <a:p>
            <a:pPr>
              <a:lnSpc>
                <a:spcPct val="90000"/>
              </a:lnSpc>
              <a:tabLst>
                <a:tab pos="1143000" algn="l"/>
              </a:tabLst>
            </a:pPr>
            <a:r>
              <a:rPr lang="ru-RU" sz="2000" b="1" dirty="0"/>
              <a:t>кого</a:t>
            </a:r>
          </a:p>
          <a:p>
            <a:pPr>
              <a:lnSpc>
                <a:spcPct val="90000"/>
              </a:lnSpc>
              <a:tabLst>
                <a:tab pos="1143000" algn="l"/>
              </a:tabLst>
            </a:pPr>
            <a:r>
              <a:rPr lang="ru-RU" sz="2000" b="1" dirty="0"/>
              <a:t>где	оцениваем?</a:t>
            </a:r>
          </a:p>
          <a:p>
            <a:pPr>
              <a:lnSpc>
                <a:spcPct val="90000"/>
              </a:lnSpc>
              <a:tabLst>
                <a:tab pos="1143000" algn="l"/>
              </a:tabLst>
            </a:pPr>
            <a:r>
              <a:rPr lang="ru-RU" sz="2000" b="1" dirty="0"/>
              <a:t>как</a:t>
            </a:r>
          </a:p>
          <a:p>
            <a:pPr>
              <a:lnSpc>
                <a:spcPct val="90000"/>
              </a:lnSpc>
              <a:tabLst>
                <a:tab pos="1143000" algn="l"/>
              </a:tabLst>
            </a:pPr>
            <a:r>
              <a:rPr lang="ru-RU" sz="2000" b="1" dirty="0"/>
              <a:t>когда</a:t>
            </a:r>
          </a:p>
        </p:txBody>
      </p:sp>
      <p:sp>
        <p:nvSpPr>
          <p:cNvPr id="28689" name="AutoShape 17"/>
          <p:cNvSpPr>
            <a:spLocks/>
          </p:cNvSpPr>
          <p:nvPr/>
        </p:nvSpPr>
        <p:spPr bwMode="auto">
          <a:xfrm>
            <a:off x="5572132" y="3000372"/>
            <a:ext cx="228600" cy="1295400"/>
          </a:xfrm>
          <a:prstGeom prst="rightBrace">
            <a:avLst>
              <a:gd name="adj1" fmla="val 47222"/>
              <a:gd name="adj2" fmla="val 50000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685800" y="381000"/>
            <a:ext cx="7772400" cy="533400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b="1">
                <a:solidFill>
                  <a:schemeClr val="tx2"/>
                </a:solidFill>
                <a:latin typeface="a_BosaNova" pitchFamily="82" charset="-52"/>
              </a:rPr>
              <a:t>БОЛОНСКИЙ ПРОЦЕСС</a:t>
            </a: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838200" y="1219200"/>
            <a:ext cx="754380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ru-RU" b="1" dirty="0">
                <a:solidFill>
                  <a:srgbClr val="CC6600"/>
                </a:solidFill>
              </a:rPr>
              <a:t>РО – от ориентации на преподавателя</a:t>
            </a:r>
            <a:br>
              <a:rPr lang="ru-RU" b="1" dirty="0">
                <a:solidFill>
                  <a:srgbClr val="CC6600"/>
                </a:solidFill>
              </a:rPr>
            </a:br>
            <a:r>
              <a:rPr lang="ru-RU" b="1" dirty="0">
                <a:solidFill>
                  <a:srgbClr val="CC6600"/>
                </a:solidFill>
              </a:rPr>
              <a:t>к ориентации на студента</a:t>
            </a:r>
          </a:p>
        </p:txBody>
      </p:sp>
      <p:grpSp>
        <p:nvGrpSpPr>
          <p:cNvPr id="29700" name="Group 4"/>
          <p:cNvGrpSpPr>
            <a:grpSpLocks/>
          </p:cNvGrpSpPr>
          <p:nvPr/>
        </p:nvGrpSpPr>
        <p:grpSpPr bwMode="auto">
          <a:xfrm>
            <a:off x="7391400" y="228600"/>
            <a:ext cx="914400" cy="914400"/>
            <a:chOff x="4656" y="144"/>
            <a:chExt cx="576" cy="576"/>
          </a:xfrm>
        </p:grpSpPr>
        <p:sp>
          <p:nvSpPr>
            <p:cNvPr id="29701" name="Oval 5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>
                <a:solidFill>
                  <a:srgbClr val="FFCC66"/>
                </a:solidFill>
              </a:endParaRPr>
            </a:p>
          </p:txBody>
        </p:sp>
        <p:sp>
          <p:nvSpPr>
            <p:cNvPr id="29702" name="Rectangle 6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sz="2000" b="1"/>
                <a:t>БП-</a:t>
              </a:r>
              <a:r>
                <a:rPr lang="en-US" sz="2000" b="1"/>
                <a:t>2</a:t>
              </a:r>
              <a:r>
                <a:rPr lang="ru-RU" sz="2000" b="1"/>
                <a:t>7</a:t>
              </a: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1142976" y="1928802"/>
            <a:ext cx="70009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Студентоцентрированность</a:t>
            </a:r>
            <a:r>
              <a:rPr lang="ru-RU" b="1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помещается в фокус отношений</a:t>
            </a:r>
            <a:endParaRPr lang="ru-RU" dirty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13" name="Схема 12"/>
          <p:cNvGraphicFramePr/>
          <p:nvPr/>
        </p:nvGraphicFramePr>
        <p:xfrm>
          <a:off x="1214414" y="2786058"/>
          <a:ext cx="7000924" cy="29209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685800" y="381000"/>
            <a:ext cx="7772400" cy="533400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b="1">
                <a:solidFill>
                  <a:schemeClr val="tx2"/>
                </a:solidFill>
                <a:latin typeface="a_BosaNova" pitchFamily="82" charset="-52"/>
              </a:rPr>
              <a:t>БОЛОНСКИЙ ПРОЦЕСС</a:t>
            </a: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838200" y="1219200"/>
            <a:ext cx="754380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ru-RU" b="1" dirty="0">
                <a:solidFill>
                  <a:srgbClr val="CC6600"/>
                </a:solidFill>
              </a:rPr>
              <a:t>РО – от ориентации на преподавателя</a:t>
            </a:r>
            <a:br>
              <a:rPr lang="ru-RU" b="1" dirty="0">
                <a:solidFill>
                  <a:srgbClr val="CC6600"/>
                </a:solidFill>
              </a:rPr>
            </a:br>
            <a:r>
              <a:rPr lang="ru-RU" b="1" dirty="0">
                <a:solidFill>
                  <a:srgbClr val="CC6600"/>
                </a:solidFill>
              </a:rPr>
              <a:t>к ориентации на студента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7391400" y="228600"/>
            <a:ext cx="914400" cy="914400"/>
            <a:chOff x="4656" y="144"/>
            <a:chExt cx="576" cy="576"/>
          </a:xfrm>
        </p:grpSpPr>
        <p:sp>
          <p:nvSpPr>
            <p:cNvPr id="29701" name="Oval 5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>
                <a:solidFill>
                  <a:srgbClr val="FFCC66"/>
                </a:solidFill>
              </a:endParaRPr>
            </a:p>
          </p:txBody>
        </p:sp>
        <p:sp>
          <p:nvSpPr>
            <p:cNvPr id="29702" name="Rectangle 6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sz="2000" b="1"/>
                <a:t>БП-</a:t>
              </a:r>
              <a:r>
                <a:rPr lang="en-US" sz="2000" b="1"/>
                <a:t>2</a:t>
              </a:r>
              <a:r>
                <a:rPr lang="ru-RU" sz="2000" b="1"/>
                <a:t>7</a:t>
              </a: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1142976" y="1928803"/>
            <a:ext cx="70009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а </a:t>
            </a:r>
            <a:r>
              <a:rPr lang="ru-RU" b="1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также в фундаментальные связи </a:t>
            </a:r>
            <a:r>
              <a:rPr lang="ru-RU" b="1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между</a:t>
            </a:r>
            <a:endParaRPr lang="ru-RU" b="1" dirty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2847233641"/>
              </p:ext>
            </p:extLst>
          </p:nvPr>
        </p:nvGraphicFramePr>
        <p:xfrm>
          <a:off x="467544" y="2390468"/>
          <a:ext cx="8351788" cy="3140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2428860" y="5500702"/>
            <a:ext cx="45954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Осознание выбора образования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685800" y="381000"/>
            <a:ext cx="7772400" cy="533400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b="1">
                <a:solidFill>
                  <a:schemeClr val="tx2"/>
                </a:solidFill>
                <a:latin typeface="a_BosaNova" pitchFamily="82" charset="-52"/>
              </a:rPr>
              <a:t>БОЛОНСКИЙ ПРОЦЕСС</a:t>
            </a: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838200" y="1219200"/>
            <a:ext cx="754380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ru-RU" b="1" dirty="0">
                <a:solidFill>
                  <a:srgbClr val="CC6600"/>
                </a:solidFill>
              </a:rPr>
              <a:t>РО – от ориентации на преподавателя</a:t>
            </a:r>
            <a:br>
              <a:rPr lang="ru-RU" b="1" dirty="0">
                <a:solidFill>
                  <a:srgbClr val="CC6600"/>
                </a:solidFill>
              </a:rPr>
            </a:br>
            <a:r>
              <a:rPr lang="ru-RU" b="1" dirty="0">
                <a:solidFill>
                  <a:srgbClr val="CC6600"/>
                </a:solidFill>
              </a:rPr>
              <a:t>к ориентации на студента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7391400" y="228600"/>
            <a:ext cx="914400" cy="914400"/>
            <a:chOff x="4656" y="144"/>
            <a:chExt cx="576" cy="576"/>
          </a:xfrm>
        </p:grpSpPr>
        <p:sp>
          <p:nvSpPr>
            <p:cNvPr id="29701" name="Oval 5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>
                <a:solidFill>
                  <a:srgbClr val="FFCC66"/>
                </a:solidFill>
              </a:endParaRPr>
            </a:p>
          </p:txBody>
        </p:sp>
        <p:sp>
          <p:nvSpPr>
            <p:cNvPr id="29702" name="Rectangle 6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sz="2000" b="1"/>
                <a:t>БП-</a:t>
              </a:r>
              <a:r>
                <a:rPr lang="en-US" sz="2000" b="1"/>
                <a:t>2</a:t>
              </a:r>
              <a:r>
                <a:rPr lang="ru-RU" sz="2000" b="1"/>
                <a:t>7</a:t>
              </a:r>
            </a:p>
          </p:txBody>
        </p:sp>
      </p:grpSp>
      <p:sp>
        <p:nvSpPr>
          <p:cNvPr id="83969" name="Rectangle 1"/>
          <p:cNvSpPr>
            <a:spLocks noChangeArrowheads="1"/>
          </p:cNvSpPr>
          <p:nvPr/>
        </p:nvSpPr>
        <p:spPr bwMode="auto">
          <a:xfrm>
            <a:off x="3071802" y="1928802"/>
            <a:ext cx="321979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РО – это то, что:</a:t>
            </a:r>
            <a:endParaRPr kumimoji="0" lang="ru-RU" sz="3200" b="0" i="0" u="none" strike="noStrike" cap="none" normalizeH="0" baseline="0" dirty="0" smtClean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effectLst/>
              <a:latin typeface="+mn-lt"/>
            </a:endParaRPr>
          </a:p>
        </p:txBody>
      </p:sp>
      <p:graphicFrame>
        <p:nvGraphicFramePr>
          <p:cNvPr id="11" name="Схема 10"/>
          <p:cNvGraphicFramePr/>
          <p:nvPr/>
        </p:nvGraphicFramePr>
        <p:xfrm>
          <a:off x="1214414" y="250030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685800" y="381000"/>
            <a:ext cx="7772400" cy="533400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b="1">
                <a:solidFill>
                  <a:schemeClr val="tx2"/>
                </a:solidFill>
                <a:latin typeface="a_BosaNova" pitchFamily="82" charset="-52"/>
              </a:rPr>
              <a:t>БОЛОНСКИЙ ПРОЦЕСС</a:t>
            </a: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838200" y="1219200"/>
            <a:ext cx="75438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ru-RU" b="1" dirty="0">
                <a:solidFill>
                  <a:srgbClr val="CC6600"/>
                </a:solidFill>
              </a:rPr>
              <a:t>Связь РО и компетенций</a:t>
            </a:r>
          </a:p>
        </p:txBody>
      </p:sp>
      <p:grpSp>
        <p:nvGrpSpPr>
          <p:cNvPr id="30724" name="Group 4"/>
          <p:cNvGrpSpPr>
            <a:grpSpLocks/>
          </p:cNvGrpSpPr>
          <p:nvPr/>
        </p:nvGrpSpPr>
        <p:grpSpPr bwMode="auto">
          <a:xfrm>
            <a:off x="7391400" y="228600"/>
            <a:ext cx="914400" cy="914400"/>
            <a:chOff x="4656" y="144"/>
            <a:chExt cx="576" cy="576"/>
          </a:xfrm>
        </p:grpSpPr>
        <p:sp>
          <p:nvSpPr>
            <p:cNvPr id="30725" name="Oval 5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>
                <a:solidFill>
                  <a:srgbClr val="FFCC66"/>
                </a:solidFill>
              </a:endParaRPr>
            </a:p>
          </p:txBody>
        </p:sp>
        <p:sp>
          <p:nvSpPr>
            <p:cNvPr id="30726" name="Rectangle 6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sz="2000" b="1"/>
                <a:t>БП-</a:t>
              </a:r>
              <a:r>
                <a:rPr lang="en-US" sz="2000" b="1"/>
                <a:t>2</a:t>
              </a:r>
              <a:r>
                <a:rPr lang="ru-RU" sz="2000" b="1"/>
                <a:t>8</a:t>
              </a:r>
            </a:p>
          </p:txBody>
        </p:sp>
      </p:grpSp>
      <p:sp>
        <p:nvSpPr>
          <p:cNvPr id="30729" name="Text Box 9"/>
          <p:cNvSpPr txBox="1">
            <a:spLocks noChangeArrowheads="1"/>
          </p:cNvSpPr>
          <p:nvPr/>
        </p:nvSpPr>
        <p:spPr bwMode="auto">
          <a:xfrm>
            <a:off x="381000" y="5562600"/>
            <a:ext cx="8382000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81000" indent="1588">
              <a:lnSpc>
                <a:spcPct val="80000"/>
              </a:lnSpc>
              <a:spcBef>
                <a:spcPct val="50000"/>
              </a:spcBef>
            </a:pPr>
            <a:r>
              <a:rPr lang="ru-RU" sz="2000" b="1" dirty="0">
                <a:solidFill>
                  <a:srgbClr val="CC6600"/>
                </a:solidFill>
              </a:rPr>
              <a:t>РО обычно выражаются в компетенциях</a:t>
            </a:r>
          </a:p>
          <a:p>
            <a:pPr marL="381000" indent="1588">
              <a:lnSpc>
                <a:spcPct val="80000"/>
              </a:lnSpc>
              <a:spcBef>
                <a:spcPct val="50000"/>
              </a:spcBef>
            </a:pPr>
            <a:r>
              <a:rPr lang="ru-RU" sz="2000" b="1" dirty="0">
                <a:solidFill>
                  <a:srgbClr val="CC6600"/>
                </a:solidFill>
              </a:rPr>
              <a:t>РО – стремление к большей точности рассмотрения того, что именно в терминах «знаний» и «навыков» приобретает студент</a:t>
            </a:r>
          </a:p>
        </p:txBody>
      </p:sp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2857488" y="1500174"/>
            <a:ext cx="365997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Проект </a:t>
            </a:r>
            <a:r>
              <a:rPr kumimoji="0" lang="en-US" b="1" i="0" u="none" strike="noStrike" cap="none" normalizeH="0" baseline="0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TUNING </a:t>
            </a:r>
            <a:endParaRPr kumimoji="0" lang="ru-RU" b="0" i="0" u="none" strike="noStrike" cap="none" normalizeH="0" baseline="0" dirty="0" smtClean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effectLst/>
              <a:latin typeface="+mn-lt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компетенции включают:</a:t>
            </a:r>
            <a:endParaRPr kumimoji="0" lang="ru-RU" b="0" i="0" u="none" strike="noStrike" cap="none" normalizeH="0" baseline="0" dirty="0" smtClean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effectLst/>
              <a:latin typeface="+mn-lt"/>
            </a:endParaRPr>
          </a:p>
        </p:txBody>
      </p:sp>
      <p:graphicFrame>
        <p:nvGraphicFramePr>
          <p:cNvPr id="13" name="Схема 12"/>
          <p:cNvGraphicFramePr/>
          <p:nvPr/>
        </p:nvGraphicFramePr>
        <p:xfrm>
          <a:off x="0" y="2500306"/>
          <a:ext cx="8929750" cy="2960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685800" y="381000"/>
            <a:ext cx="7772400" cy="533400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b="1">
                <a:solidFill>
                  <a:schemeClr val="tx2"/>
                </a:solidFill>
                <a:latin typeface="a_BosaNova" pitchFamily="82" charset="-52"/>
              </a:rPr>
              <a:t>БОЛОНСКИЙ ПРОЦЕСС</a:t>
            </a:r>
          </a:p>
        </p:txBody>
      </p:sp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838200" y="1219200"/>
            <a:ext cx="75438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ru-RU" b="1" dirty="0">
                <a:solidFill>
                  <a:srgbClr val="CC6600"/>
                </a:solidFill>
              </a:rPr>
              <a:t>Приложение к диплому: </a:t>
            </a:r>
            <a:r>
              <a:rPr lang="en-US" b="1" dirty="0">
                <a:solidFill>
                  <a:srgbClr val="CC6600"/>
                </a:solidFill>
              </a:rPr>
              <a:t>Diploma Supplement (DS)</a:t>
            </a:r>
            <a:endParaRPr lang="ru-RU" b="1" dirty="0">
              <a:solidFill>
                <a:srgbClr val="CC6600"/>
              </a:solidFill>
            </a:endParaRPr>
          </a:p>
        </p:txBody>
      </p:sp>
      <p:grpSp>
        <p:nvGrpSpPr>
          <p:cNvPr id="31748" name="Group 4"/>
          <p:cNvGrpSpPr>
            <a:grpSpLocks/>
          </p:cNvGrpSpPr>
          <p:nvPr/>
        </p:nvGrpSpPr>
        <p:grpSpPr bwMode="auto">
          <a:xfrm>
            <a:off x="7391400" y="228600"/>
            <a:ext cx="914400" cy="914400"/>
            <a:chOff x="4656" y="144"/>
            <a:chExt cx="576" cy="576"/>
          </a:xfrm>
        </p:grpSpPr>
        <p:sp>
          <p:nvSpPr>
            <p:cNvPr id="31749" name="Oval 5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>
                <a:solidFill>
                  <a:srgbClr val="FFCC66"/>
                </a:solidFill>
              </a:endParaRPr>
            </a:p>
          </p:txBody>
        </p:sp>
        <p:sp>
          <p:nvSpPr>
            <p:cNvPr id="31750" name="Rectangle 6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sz="2000" b="1"/>
                <a:t>БП-</a:t>
              </a:r>
              <a:r>
                <a:rPr lang="en-US" sz="2000" b="1"/>
                <a:t>2</a:t>
              </a:r>
              <a:r>
                <a:rPr lang="ru-RU" sz="2000" b="1"/>
                <a:t>9</a:t>
              </a:r>
            </a:p>
          </p:txBody>
        </p:sp>
      </p:grpSp>
      <p:sp>
        <p:nvSpPr>
          <p:cNvPr id="31752" name="Rectangle 8"/>
          <p:cNvSpPr>
            <a:spLocks noChangeArrowheads="1"/>
          </p:cNvSpPr>
          <p:nvPr/>
        </p:nvSpPr>
        <p:spPr bwMode="auto">
          <a:xfrm>
            <a:off x="357158" y="1571612"/>
            <a:ext cx="8610600" cy="461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  <a:tabLst>
                <a:tab pos="5900738" algn="l"/>
              </a:tabLst>
            </a:pPr>
            <a:r>
              <a:rPr lang="ru-RU" sz="1900" b="1" dirty="0" smtClean="0"/>
              <a:t>Назначение</a:t>
            </a:r>
            <a:r>
              <a:rPr lang="ru-RU" sz="1900" b="1" dirty="0"/>
              <a:t>: обеспечить академическую и профессиональную мобильность</a:t>
            </a:r>
          </a:p>
        </p:txBody>
      </p:sp>
      <p:sp>
        <p:nvSpPr>
          <p:cNvPr id="75777" name="Rectangle 1"/>
          <p:cNvSpPr>
            <a:spLocks noChangeArrowheads="1"/>
          </p:cNvSpPr>
          <p:nvPr/>
        </p:nvSpPr>
        <p:spPr bwMode="auto">
          <a:xfrm>
            <a:off x="428596" y="2071678"/>
            <a:ext cx="223138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Структура 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DS 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+mn-lt"/>
            </a:endParaRPr>
          </a:p>
        </p:txBody>
      </p:sp>
      <p:graphicFrame>
        <p:nvGraphicFramePr>
          <p:cNvPr id="12" name="Схема 11"/>
          <p:cNvGraphicFramePr/>
          <p:nvPr/>
        </p:nvGraphicFramePr>
        <p:xfrm>
          <a:off x="500034" y="2643182"/>
          <a:ext cx="8286808" cy="4000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685800" y="381000"/>
            <a:ext cx="7772400" cy="533400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b="1">
                <a:solidFill>
                  <a:schemeClr val="tx2"/>
                </a:solidFill>
                <a:latin typeface="a_BosaNova" pitchFamily="82" charset="-52"/>
              </a:rPr>
              <a:t>БОЛОНСКИЙ ПРОЦЕСС</a:t>
            </a:r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381000" y="1219200"/>
            <a:ext cx="83820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ru-RU" b="1" dirty="0">
                <a:solidFill>
                  <a:srgbClr val="CC6600"/>
                </a:solidFill>
              </a:rPr>
              <a:t>Позиция </a:t>
            </a:r>
            <a:r>
              <a:rPr lang="en-US" b="1" dirty="0">
                <a:solidFill>
                  <a:srgbClr val="CC6600"/>
                </a:solidFill>
              </a:rPr>
              <a:t>EUA</a:t>
            </a:r>
            <a:r>
              <a:rPr lang="ru-RU" b="1" dirty="0">
                <a:solidFill>
                  <a:srgbClr val="CC6600"/>
                </a:solidFill>
              </a:rPr>
              <a:t> по проблеме обеспечение КВО </a:t>
            </a:r>
            <a:r>
              <a:rPr lang="ru-RU" sz="2000" b="1" dirty="0">
                <a:solidFill>
                  <a:srgbClr val="CC6600"/>
                </a:solidFill>
              </a:rPr>
              <a:t>(апрель 2004 г.)</a:t>
            </a:r>
          </a:p>
        </p:txBody>
      </p:sp>
      <p:grpSp>
        <p:nvGrpSpPr>
          <p:cNvPr id="33796" name="Group 4"/>
          <p:cNvGrpSpPr>
            <a:grpSpLocks/>
          </p:cNvGrpSpPr>
          <p:nvPr/>
        </p:nvGrpSpPr>
        <p:grpSpPr bwMode="auto">
          <a:xfrm>
            <a:off x="7391400" y="228600"/>
            <a:ext cx="914400" cy="914400"/>
            <a:chOff x="4656" y="144"/>
            <a:chExt cx="576" cy="576"/>
          </a:xfrm>
        </p:grpSpPr>
        <p:sp>
          <p:nvSpPr>
            <p:cNvPr id="33797" name="Oval 5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>
                <a:solidFill>
                  <a:srgbClr val="FFCC66"/>
                </a:solidFill>
              </a:endParaRPr>
            </a:p>
          </p:txBody>
        </p:sp>
        <p:sp>
          <p:nvSpPr>
            <p:cNvPr id="33798" name="Rectangle 6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sz="2000" b="1"/>
                <a:t>БП-31</a:t>
              </a:r>
            </a:p>
          </p:txBody>
        </p:sp>
      </p:grpSp>
      <p:sp>
        <p:nvSpPr>
          <p:cNvPr id="33800" name="Rectangle 8"/>
          <p:cNvSpPr>
            <a:spLocks noChangeArrowheads="1"/>
          </p:cNvSpPr>
          <p:nvPr/>
        </p:nvSpPr>
        <p:spPr bwMode="auto">
          <a:xfrm>
            <a:off x="609600" y="1752600"/>
            <a:ext cx="8077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  <a:tabLst>
                <a:tab pos="5900738" algn="l"/>
              </a:tabLst>
            </a:pPr>
            <a:r>
              <a:rPr lang="ru-RU" sz="2000" b="1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Нельзя придти в условиях разнообразия к соглашению</a:t>
            </a:r>
            <a:br>
              <a:rPr lang="ru-RU" sz="2000" b="1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b="1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по стандартам КВО. 2 тезиса </a:t>
            </a:r>
            <a:r>
              <a:rPr lang="en-US" sz="2000" b="1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EUA:</a:t>
            </a:r>
            <a:endParaRPr lang="ru-RU" sz="2000" b="1" dirty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11" name="Схема 10"/>
          <p:cNvGraphicFramePr/>
          <p:nvPr/>
        </p:nvGraphicFramePr>
        <p:xfrm>
          <a:off x="714348" y="2500306"/>
          <a:ext cx="814393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685800" y="381000"/>
            <a:ext cx="7772400" cy="533400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b="1">
                <a:solidFill>
                  <a:schemeClr val="tx2"/>
                </a:solidFill>
                <a:latin typeface="a_BosaNova" pitchFamily="82" charset="-52"/>
              </a:rPr>
              <a:t>БОЛОНСКИЙ ПРОЦЕСС</a:t>
            </a:r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381000" y="1295400"/>
            <a:ext cx="83820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ru-RU" b="1" dirty="0">
                <a:solidFill>
                  <a:srgbClr val="CC6600"/>
                </a:solidFill>
              </a:rPr>
              <a:t>Методологические инструменты для О и А</a:t>
            </a:r>
            <a:endParaRPr lang="ru-RU" sz="2000" b="1" dirty="0">
              <a:solidFill>
                <a:srgbClr val="CC6600"/>
              </a:solidFill>
            </a:endParaRPr>
          </a:p>
        </p:txBody>
      </p:sp>
      <p:grpSp>
        <p:nvGrpSpPr>
          <p:cNvPr id="34820" name="Group 4"/>
          <p:cNvGrpSpPr>
            <a:grpSpLocks/>
          </p:cNvGrpSpPr>
          <p:nvPr/>
        </p:nvGrpSpPr>
        <p:grpSpPr bwMode="auto">
          <a:xfrm>
            <a:off x="7391400" y="228600"/>
            <a:ext cx="914400" cy="914400"/>
            <a:chOff x="4656" y="144"/>
            <a:chExt cx="576" cy="576"/>
          </a:xfrm>
        </p:grpSpPr>
        <p:sp>
          <p:nvSpPr>
            <p:cNvPr id="34821" name="Oval 5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>
                <a:solidFill>
                  <a:srgbClr val="FFCC66"/>
                </a:solidFill>
              </a:endParaRPr>
            </a:p>
          </p:txBody>
        </p:sp>
        <p:sp>
          <p:nvSpPr>
            <p:cNvPr id="34822" name="Rectangle 6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sz="2000" b="1"/>
                <a:t>БП-32</a:t>
              </a:r>
            </a:p>
          </p:txBody>
        </p:sp>
      </p:grpSp>
      <p:graphicFrame>
        <p:nvGraphicFramePr>
          <p:cNvPr id="10" name="Схема 9"/>
          <p:cNvGraphicFramePr/>
          <p:nvPr/>
        </p:nvGraphicFramePr>
        <p:xfrm>
          <a:off x="0" y="1428736"/>
          <a:ext cx="9144000" cy="5429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685800" y="381000"/>
            <a:ext cx="7772400" cy="533400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b="1">
                <a:solidFill>
                  <a:schemeClr val="tx2"/>
                </a:solidFill>
                <a:latin typeface="a_BosaNova" pitchFamily="82" charset="-52"/>
              </a:rPr>
              <a:t>БОЛОНСКИЙ ПРОЦЕСС</a:t>
            </a:r>
          </a:p>
        </p:txBody>
      </p:sp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785786" y="1214422"/>
            <a:ext cx="75438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ru-RU" b="1" dirty="0">
                <a:solidFill>
                  <a:srgbClr val="CC6600"/>
                </a:solidFill>
              </a:rPr>
              <a:t>Стандарты, процедуры, установки аккредитации</a:t>
            </a:r>
          </a:p>
        </p:txBody>
      </p:sp>
      <p:grpSp>
        <p:nvGrpSpPr>
          <p:cNvPr id="35844" name="Group 4"/>
          <p:cNvGrpSpPr>
            <a:grpSpLocks/>
          </p:cNvGrpSpPr>
          <p:nvPr/>
        </p:nvGrpSpPr>
        <p:grpSpPr bwMode="auto">
          <a:xfrm>
            <a:off x="7391400" y="228600"/>
            <a:ext cx="914400" cy="914400"/>
            <a:chOff x="4656" y="144"/>
            <a:chExt cx="576" cy="576"/>
          </a:xfrm>
        </p:grpSpPr>
        <p:sp>
          <p:nvSpPr>
            <p:cNvPr id="35845" name="Oval 5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>
                <a:solidFill>
                  <a:srgbClr val="FFCC66"/>
                </a:solidFill>
              </a:endParaRPr>
            </a:p>
          </p:txBody>
        </p:sp>
        <p:sp>
          <p:nvSpPr>
            <p:cNvPr id="35846" name="Rectangle 6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sz="2000" b="1"/>
                <a:t>БП-33</a:t>
              </a:r>
            </a:p>
          </p:txBody>
        </p:sp>
      </p:grp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2701630355"/>
              </p:ext>
            </p:extLst>
          </p:nvPr>
        </p:nvGraphicFramePr>
        <p:xfrm>
          <a:off x="285720" y="1643050"/>
          <a:ext cx="857256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685800" y="381000"/>
            <a:ext cx="7772400" cy="533400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b="1">
                <a:solidFill>
                  <a:schemeClr val="tx2"/>
                </a:solidFill>
                <a:latin typeface="a_BosaNova" pitchFamily="82" charset="-52"/>
              </a:rPr>
              <a:t>БОЛОНСКИЙ ПРОЦЕСС</a:t>
            </a:r>
          </a:p>
        </p:txBody>
      </p:sp>
      <p:sp>
        <p:nvSpPr>
          <p:cNvPr id="44035" name="Text Box 3"/>
          <p:cNvSpPr txBox="1">
            <a:spLocks noChangeArrowheads="1"/>
          </p:cNvSpPr>
          <p:nvPr/>
        </p:nvSpPr>
        <p:spPr bwMode="auto">
          <a:xfrm>
            <a:off x="785786" y="1142984"/>
            <a:ext cx="75438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ru-RU" b="1" dirty="0">
                <a:solidFill>
                  <a:srgbClr val="CC6600"/>
                </a:solidFill>
              </a:rPr>
              <a:t>Системный характер БП</a:t>
            </a:r>
          </a:p>
        </p:txBody>
      </p:sp>
      <p:grpSp>
        <p:nvGrpSpPr>
          <p:cNvPr id="44036" name="Group 4"/>
          <p:cNvGrpSpPr>
            <a:grpSpLocks/>
          </p:cNvGrpSpPr>
          <p:nvPr/>
        </p:nvGrpSpPr>
        <p:grpSpPr bwMode="auto">
          <a:xfrm>
            <a:off x="7391400" y="228600"/>
            <a:ext cx="914400" cy="914400"/>
            <a:chOff x="4656" y="144"/>
            <a:chExt cx="576" cy="576"/>
          </a:xfrm>
        </p:grpSpPr>
        <p:sp>
          <p:nvSpPr>
            <p:cNvPr id="44037" name="Oval 5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>
                <a:solidFill>
                  <a:srgbClr val="FFCC66"/>
                </a:solidFill>
              </a:endParaRPr>
            </a:p>
          </p:txBody>
        </p:sp>
        <p:sp>
          <p:nvSpPr>
            <p:cNvPr id="44038" name="Rectangle 6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sz="2000" b="1"/>
                <a:t>БП-</a:t>
              </a:r>
              <a:r>
                <a:rPr lang="en-US" sz="2000" b="1"/>
                <a:t>40</a:t>
              </a:r>
              <a:endParaRPr lang="ru-RU" sz="2000" b="1"/>
            </a:p>
          </p:txBody>
        </p:sp>
      </p:grpSp>
      <p:graphicFrame>
        <p:nvGraphicFramePr>
          <p:cNvPr id="10" name="Схема 9"/>
          <p:cNvGraphicFramePr/>
          <p:nvPr/>
        </p:nvGraphicFramePr>
        <p:xfrm>
          <a:off x="214282" y="1857364"/>
          <a:ext cx="8929718" cy="50006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685800" y="381000"/>
            <a:ext cx="7772400" cy="533400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b="1">
                <a:solidFill>
                  <a:schemeClr val="tx2"/>
                </a:solidFill>
                <a:latin typeface="a_BosaNova" pitchFamily="82" charset="-52"/>
              </a:rPr>
              <a:t>БОЛОНСКИЙ ПРОЦЕСС</a:t>
            </a:r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838200" y="1597025"/>
            <a:ext cx="75438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ru-RU" b="1" dirty="0">
                <a:solidFill>
                  <a:srgbClr val="CC6600"/>
                </a:solidFill>
              </a:rPr>
              <a:t>Целостный характер БП</a:t>
            </a:r>
          </a:p>
        </p:txBody>
      </p:sp>
      <p:grpSp>
        <p:nvGrpSpPr>
          <p:cNvPr id="45060" name="Group 4"/>
          <p:cNvGrpSpPr>
            <a:grpSpLocks/>
          </p:cNvGrpSpPr>
          <p:nvPr/>
        </p:nvGrpSpPr>
        <p:grpSpPr bwMode="auto">
          <a:xfrm>
            <a:off x="7391400" y="228600"/>
            <a:ext cx="914400" cy="914400"/>
            <a:chOff x="4656" y="144"/>
            <a:chExt cx="576" cy="576"/>
          </a:xfrm>
        </p:grpSpPr>
        <p:sp>
          <p:nvSpPr>
            <p:cNvPr id="45061" name="Oval 5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>
                <a:solidFill>
                  <a:srgbClr val="FFCC66"/>
                </a:solidFill>
              </a:endParaRPr>
            </a:p>
          </p:txBody>
        </p:sp>
        <p:sp>
          <p:nvSpPr>
            <p:cNvPr id="45062" name="Rectangle 6"/>
            <p:cNvSpPr>
              <a:spLocks noChangeArrowheads="1"/>
            </p:cNvSpPr>
            <p:nvPr/>
          </p:nvSpPr>
          <p:spPr bwMode="auto">
            <a:xfrm>
              <a:off x="4656" y="144"/>
              <a:ext cx="576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sz="2000" b="1"/>
                <a:t>БП-</a:t>
              </a:r>
              <a:r>
                <a:rPr lang="en-US" sz="2000" b="1"/>
                <a:t>41</a:t>
              </a:r>
              <a:endParaRPr lang="ru-RU" sz="2000" b="1"/>
            </a:p>
          </p:txBody>
        </p:sp>
      </p:grpSp>
      <p:sp>
        <p:nvSpPr>
          <p:cNvPr id="45064" name="Rectangle 8"/>
          <p:cNvSpPr>
            <a:spLocks noChangeArrowheads="1"/>
          </p:cNvSpPr>
          <p:nvPr/>
        </p:nvSpPr>
        <p:spPr bwMode="auto">
          <a:xfrm>
            <a:off x="609600" y="2438400"/>
            <a:ext cx="7848600" cy="370524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spcBef>
                <a:spcPct val="20000"/>
              </a:spcBef>
              <a:buFont typeface="Wingdings" pitchFamily="2" charset="2"/>
              <a:buChar char="q"/>
              <a:tabLst>
                <a:tab pos="5900738" algn="l"/>
              </a:tabLst>
            </a:pPr>
            <a:r>
              <a:rPr lang="ru-RU" sz="2000" b="1" dirty="0"/>
              <a:t>Задачи БП как определенный пакет Б—М—Д.</a:t>
            </a:r>
          </a:p>
          <a:p>
            <a:pPr>
              <a:spcBef>
                <a:spcPct val="20000"/>
              </a:spcBef>
              <a:buFont typeface="Wingdings" pitchFamily="2" charset="2"/>
              <a:buChar char="q"/>
              <a:tabLst>
                <a:tab pos="5900738" algn="l"/>
              </a:tabLst>
            </a:pPr>
            <a:r>
              <a:rPr lang="en-US" sz="2000" b="1" dirty="0"/>
              <a:t>ECTS</a:t>
            </a:r>
            <a:r>
              <a:rPr lang="ru-RU" sz="2000" b="1" dirty="0"/>
              <a:t>.</a:t>
            </a:r>
          </a:p>
          <a:p>
            <a:pPr>
              <a:spcBef>
                <a:spcPct val="20000"/>
              </a:spcBef>
              <a:buFont typeface="Wingdings" pitchFamily="2" charset="2"/>
              <a:buChar char="q"/>
              <a:tabLst>
                <a:tab pos="5900738" algn="l"/>
              </a:tabLst>
            </a:pPr>
            <a:r>
              <a:rPr lang="ru-RU" sz="2000" b="1" dirty="0"/>
              <a:t>Использование стратегий ОТВЖ на институциональном уровне.</a:t>
            </a:r>
          </a:p>
          <a:p>
            <a:pPr>
              <a:spcBef>
                <a:spcPct val="20000"/>
              </a:spcBef>
              <a:buFont typeface="Wingdings" pitchFamily="2" charset="2"/>
              <a:buChar char="q"/>
              <a:tabLst>
                <a:tab pos="5900738" algn="l"/>
              </a:tabLst>
            </a:pPr>
            <a:r>
              <a:rPr lang="ru-RU" sz="2000" b="1" dirty="0"/>
              <a:t>Определение структур и профилей  квалификаций.</a:t>
            </a:r>
          </a:p>
          <a:p>
            <a:pPr>
              <a:spcBef>
                <a:spcPct val="20000"/>
              </a:spcBef>
              <a:buFont typeface="Wingdings" pitchFamily="2" charset="2"/>
              <a:buChar char="q"/>
              <a:tabLst>
                <a:tab pos="5900738" algn="l"/>
              </a:tabLst>
            </a:pPr>
            <a:r>
              <a:rPr lang="ru-RU" sz="2000" b="1" dirty="0"/>
              <a:t>Формулирование конкретных РО и К.</a:t>
            </a:r>
          </a:p>
          <a:p>
            <a:pPr>
              <a:spcBef>
                <a:spcPct val="20000"/>
              </a:spcBef>
              <a:buFont typeface="Wingdings" pitchFamily="2" charset="2"/>
              <a:buChar char="q"/>
              <a:tabLst>
                <a:tab pos="5900738" algn="l"/>
              </a:tabLst>
            </a:pPr>
            <a:r>
              <a:rPr lang="ru-RU" sz="2000" b="1" dirty="0" err="1"/>
              <a:t>Модуляризация</a:t>
            </a:r>
            <a:r>
              <a:rPr lang="ru-RU" sz="2000" b="1" dirty="0"/>
              <a:t>.</a:t>
            </a:r>
          </a:p>
          <a:p>
            <a:pPr>
              <a:spcBef>
                <a:spcPct val="20000"/>
              </a:spcBef>
              <a:buFont typeface="Wingdings" pitchFamily="2" charset="2"/>
              <a:buChar char="q"/>
              <a:tabLst>
                <a:tab pos="5900738" algn="l"/>
              </a:tabLst>
            </a:pPr>
            <a:r>
              <a:rPr lang="ru-RU" sz="2000" b="1" dirty="0"/>
              <a:t>Улучшение процедур признания. Стимулирование мобильности.</a:t>
            </a:r>
          </a:p>
          <a:p>
            <a:pPr>
              <a:spcBef>
                <a:spcPct val="20000"/>
              </a:spcBef>
              <a:buFont typeface="Wingdings" pitchFamily="2" charset="2"/>
              <a:buChar char="q"/>
              <a:tabLst>
                <a:tab pos="5900738" algn="l"/>
              </a:tabLst>
            </a:pPr>
            <a:r>
              <a:rPr lang="ru-RU" sz="2000" b="1" dirty="0"/>
              <a:t>Гибкость национальных систем ВО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2"/>
            </a:gs>
            <a:gs pos="100000">
              <a:schemeClr val="bg1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14414" y="2214554"/>
            <a:ext cx="7429552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Спасибо за внимание!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1175</TotalTime>
  <Words>1988</Words>
  <Application>Microsoft Office PowerPoint</Application>
  <PresentationFormat>Экран (4:3)</PresentationFormat>
  <Paragraphs>394</Paragraphs>
  <Slides>40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kmv</dc:creator>
  <cp:lastModifiedBy>Admin</cp:lastModifiedBy>
  <cp:revision>176</cp:revision>
  <dcterms:created xsi:type="dcterms:W3CDTF">2004-11-02T10:47:51Z</dcterms:created>
  <dcterms:modified xsi:type="dcterms:W3CDTF">2012-11-08T03:47:32Z</dcterms:modified>
</cp:coreProperties>
</file>