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860" autoAdjust="0"/>
  </p:normalViewPr>
  <p:slideViewPr>
    <p:cSldViewPr>
      <p:cViewPr varScale="1">
        <p:scale>
          <a:sx n="66" d="100"/>
          <a:sy n="66" d="100"/>
        </p:scale>
        <p:origin x="-148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DE70B0-5D3E-4C14-BC95-A87A867A8969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564B17-3A04-4FE1-B3E5-2BCDC75A88F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564B17-3A04-4FE1-B3E5-2BCDC75A88F7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75CA6-835A-43A4-8C37-631B83715022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413EE02D-EABF-40B8-A6B3-F2FE53A443A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75CA6-835A-43A4-8C37-631B83715022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EE02D-EABF-40B8-A6B3-F2FE53A443A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75CA6-835A-43A4-8C37-631B83715022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413EE02D-EABF-40B8-A6B3-F2FE53A443A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75CA6-835A-43A4-8C37-631B83715022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EE02D-EABF-40B8-A6B3-F2FE53A443A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75CA6-835A-43A4-8C37-631B83715022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EE02D-EABF-40B8-A6B3-F2FE53A443A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75CA6-835A-43A4-8C37-631B83715022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EE02D-EABF-40B8-A6B3-F2FE53A443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75CA6-835A-43A4-8C37-631B83715022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EE02D-EABF-40B8-A6B3-F2FE53A443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75CA6-835A-43A4-8C37-631B83715022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EE02D-EABF-40B8-A6B3-F2FE53A443A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75CA6-835A-43A4-8C37-631B83715022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413EE02D-EABF-40B8-A6B3-F2FE53A443A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75CA6-835A-43A4-8C37-631B83715022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EE02D-EABF-40B8-A6B3-F2FE53A443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75CA6-835A-43A4-8C37-631B83715022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EE02D-EABF-40B8-A6B3-F2FE53A443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7975CA6-835A-43A4-8C37-631B83715022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413EE02D-EABF-40B8-A6B3-F2FE53A443A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А-5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571472" y="357166"/>
            <a:ext cx="8115328" cy="566263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000" dirty="0" smtClean="0"/>
              <a:t>1)Укажите </a:t>
            </a:r>
            <a:r>
              <a:rPr lang="ru-RU" sz="2000" dirty="0" smtClean="0"/>
              <a:t>предложение с грамматической ошибкой (с нарушением синтаксической нормы</a:t>
            </a:r>
            <a:r>
              <a:rPr lang="ru-RU" sz="2000" dirty="0" smtClean="0"/>
              <a:t>).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400" dirty="0" smtClean="0"/>
              <a:t> 1По </a:t>
            </a:r>
            <a:r>
              <a:rPr lang="ru-RU" sz="2400" dirty="0" smtClean="0"/>
              <a:t>приезду в Петербург наша съёмочная группа сразу приступила к работе над фильмом о восстании декабристов</a:t>
            </a:r>
            <a:r>
              <a:rPr lang="ru-RU" sz="2400" dirty="0" smtClean="0"/>
              <a:t>.</a:t>
            </a:r>
          </a:p>
          <a:p>
            <a:pPr>
              <a:buNone/>
            </a:pPr>
            <a:r>
              <a:rPr lang="ru-RU" sz="2400" dirty="0" smtClean="0"/>
              <a:t>2На </a:t>
            </a:r>
            <a:r>
              <a:rPr lang="ru-RU" sz="2400" dirty="0" smtClean="0"/>
              <a:t>рубеже веков Россия находилась в преддверии великих потрясений, и об ожидании перемен одними из первых заговорили герои Чехова</a:t>
            </a:r>
            <a:r>
              <a:rPr lang="ru-RU" sz="2400" dirty="0" smtClean="0"/>
              <a:t>.</a:t>
            </a:r>
          </a:p>
          <a:p>
            <a:pPr>
              <a:buNone/>
            </a:pPr>
            <a:r>
              <a:rPr lang="ru-RU" sz="2400" dirty="0" smtClean="0"/>
              <a:t>3В </a:t>
            </a:r>
            <a:r>
              <a:rPr lang="ru-RU" sz="2400" dirty="0" smtClean="0"/>
              <a:t>статье «О назначении поэта» А. Блок писал, что «нельзя сопротивляться гармонии, внесённой в мир поэтом</a:t>
            </a:r>
            <a:r>
              <a:rPr lang="ru-RU" sz="2400" dirty="0" smtClean="0"/>
              <a:t>».</a:t>
            </a:r>
          </a:p>
          <a:p>
            <a:pPr>
              <a:buNone/>
            </a:pPr>
            <a:r>
              <a:rPr lang="ru-RU" sz="2400" dirty="0" smtClean="0"/>
              <a:t>4В </a:t>
            </a:r>
            <a:r>
              <a:rPr lang="ru-RU" sz="2400" dirty="0" smtClean="0"/>
              <a:t>договоре князя Игоря с византийцами упомянут особый посол княгини Ольги, занимающий третье место в списке лиц, участвовавших в переговорах</a:t>
            </a:r>
            <a:endParaRPr lang="ru-R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42910" y="357166"/>
            <a:ext cx="8043890" cy="566263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000" dirty="0" smtClean="0"/>
              <a:t> 2)</a:t>
            </a:r>
            <a:r>
              <a:rPr lang="ru-RU" sz="2000" dirty="0" smtClean="0"/>
              <a:t> Укажите предложение с грамматической ошибкой (с нарушением синтаксической нормы</a:t>
            </a:r>
            <a:r>
              <a:rPr lang="ru-RU" sz="2000" dirty="0" smtClean="0"/>
              <a:t>).</a:t>
            </a:r>
          </a:p>
          <a:p>
            <a:endParaRPr lang="ru-RU" sz="2000" dirty="0" smtClean="0"/>
          </a:p>
          <a:p>
            <a:r>
              <a:rPr lang="ru-RU" sz="2400" dirty="0" smtClean="0"/>
              <a:t>1Самым </a:t>
            </a:r>
            <a:r>
              <a:rPr lang="ru-RU" sz="2400" dirty="0" smtClean="0"/>
              <a:t>«кровожадным хищником» считается автомобиль, превзошедший по количеству человеческих жертв всех тигров, акул и гадюк вместе взятых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2Овладев </a:t>
            </a:r>
            <a:r>
              <a:rPr lang="ru-RU" sz="2400" dirty="0" smtClean="0"/>
              <a:t>эллинским миром, римляне не стали подавлять его культуру, а во многом восприняли её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3Старые </a:t>
            </a:r>
            <a:r>
              <a:rPr lang="ru-RU" sz="2400" dirty="0" smtClean="0"/>
              <a:t>северные города России расположились среди лесов на берегах судоходных рек, нередко у места впадения их в озеро или море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4Набоков </a:t>
            </a:r>
            <a:r>
              <a:rPr lang="ru-RU" sz="2400" dirty="0" smtClean="0"/>
              <a:t>писал о «Шинели», что «подайте мне читателя с творческим воображением – это повесть для него».</a:t>
            </a:r>
            <a:endParaRPr lang="ru-RU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42910" y="357166"/>
            <a:ext cx="8215370" cy="628654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3)</a:t>
            </a:r>
            <a:r>
              <a:rPr lang="ru-RU" sz="2000" dirty="0" smtClean="0"/>
              <a:t> Укажите предложение с грамматической ошибкой (с нарушением синтаксической нормы</a:t>
            </a:r>
            <a:r>
              <a:rPr lang="ru-RU" sz="2000" dirty="0" smtClean="0"/>
              <a:t>).</a:t>
            </a:r>
          </a:p>
          <a:p>
            <a:endParaRPr lang="ru-RU" sz="2000" dirty="0" smtClean="0"/>
          </a:p>
          <a:p>
            <a:r>
              <a:rPr lang="ru-RU" sz="2400" dirty="0" smtClean="0"/>
              <a:t>1В «Медном всаднике» сформировался особый образ столицы государства, создавший устойчивую традицию в последующей литературе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2Грядущее </a:t>
            </a:r>
            <a:r>
              <a:rPr lang="ru-RU" sz="2400" dirty="0" smtClean="0"/>
              <a:t>потепление представляет угрозу для человечества не непосредственно, а благодаря некоторого побочного </a:t>
            </a:r>
            <a:r>
              <a:rPr lang="ru-RU" sz="2400" dirty="0" smtClean="0"/>
              <a:t>эффекта.</a:t>
            </a:r>
          </a:p>
          <a:p>
            <a:r>
              <a:rPr lang="ru-RU" sz="2400" dirty="0" smtClean="0"/>
              <a:t>3К </a:t>
            </a:r>
            <a:r>
              <a:rPr lang="ru-RU" sz="2400" dirty="0" smtClean="0"/>
              <a:t>югу от Эвереста находится одно из самых страшных, по общему убеждению, мест на Земле, – высочайший перевал Южное седло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4Выдающимся </a:t>
            </a:r>
            <a:r>
              <a:rPr lang="ru-RU" sz="2400" dirty="0" smtClean="0"/>
              <a:t>достижением эпохи правления Ярослава Мудрого было составление свода письменных законов, получивших название «Русская Правда».</a:t>
            </a: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42910" y="285728"/>
            <a:ext cx="8043890" cy="5734072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4)Укажите </a:t>
            </a:r>
            <a:r>
              <a:rPr lang="ru-RU" dirty="0" smtClean="0"/>
              <a:t>предложение с грамматической ошибкой (с нарушением синтаксической нормы</a:t>
            </a:r>
            <a:r>
              <a:rPr lang="ru-RU" dirty="0" smtClean="0"/>
              <a:t>).</a:t>
            </a:r>
          </a:p>
          <a:p>
            <a:endParaRPr lang="ru-RU" dirty="0" smtClean="0"/>
          </a:p>
          <a:p>
            <a:r>
              <a:rPr lang="ru-RU" dirty="0" smtClean="0"/>
              <a:t>1В печати Толстой дебютировал повестью «Детство», построенную как воспоминания взрослого человека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2На </a:t>
            </a:r>
            <a:r>
              <a:rPr lang="ru-RU" dirty="0" smtClean="0"/>
              <a:t>первом этапе Великих географических открытий Испания и Португалия прежде других стран оказались готовыми к дальним морским путешествиям</a:t>
            </a:r>
            <a:r>
              <a:rPr lang="ru-RU" dirty="0" smtClean="0"/>
              <a:t>.</a:t>
            </a:r>
          </a:p>
          <a:p>
            <a:r>
              <a:rPr lang="ru-RU" dirty="0" smtClean="0"/>
              <a:t>3Петра </a:t>
            </a:r>
            <a:r>
              <a:rPr lang="ru-RU" dirty="0" smtClean="0"/>
              <a:t>неудержимо тянуло в Немецкую слободу, представлявшуюся ему маленькой Европой</a:t>
            </a:r>
            <a:r>
              <a:rPr lang="ru-RU" dirty="0" smtClean="0"/>
              <a:t>.</a:t>
            </a:r>
          </a:p>
          <a:p>
            <a:r>
              <a:rPr lang="ru-RU" dirty="0" smtClean="0"/>
              <a:t>4Изучение </a:t>
            </a:r>
            <a:r>
              <a:rPr lang="ru-RU" dirty="0" smtClean="0"/>
              <a:t>туманности Андромеды позволяет учёным лучше понять устройство нашей звёздной системы.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14348" y="357166"/>
            <a:ext cx="8072494" cy="6286544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5)</a:t>
            </a:r>
            <a:r>
              <a:rPr lang="ru-RU" dirty="0" smtClean="0"/>
              <a:t> Укажите предложение с грамматической ошибкой (с нарушением синтаксической нормы</a:t>
            </a:r>
            <a:r>
              <a:rPr lang="ru-RU" dirty="0" smtClean="0"/>
              <a:t>).</a:t>
            </a:r>
          </a:p>
          <a:p>
            <a:endParaRPr lang="ru-RU" dirty="0" smtClean="0"/>
          </a:p>
          <a:p>
            <a:r>
              <a:rPr lang="ru-RU" dirty="0" smtClean="0"/>
              <a:t>1Все, кто изучает французский язык в нашем лицее, во время весенних каникул поехали на экскурсию в Бретань</a:t>
            </a:r>
            <a:r>
              <a:rPr lang="ru-RU" dirty="0" smtClean="0"/>
              <a:t>.</a:t>
            </a:r>
          </a:p>
          <a:p>
            <a:r>
              <a:rPr lang="ru-RU" dirty="0" smtClean="0"/>
              <a:t>2Традиционно </a:t>
            </a:r>
            <a:r>
              <a:rPr lang="ru-RU" dirty="0" smtClean="0"/>
              <a:t>на Руси люди знали и интересовались историей своей семьи, но сами росписи дворянских родов появились только в XVI веке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3Однообразно </a:t>
            </a:r>
            <a:r>
              <a:rPr lang="ru-RU" dirty="0" smtClean="0"/>
              <a:t>повторяются суточный путь солнца, порядок захода и восхода созвездий, лунные фазы, изменения на небе, связанные с временами года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4М</a:t>
            </a:r>
            <a:r>
              <a:rPr lang="ru-RU" dirty="0" smtClean="0"/>
              <a:t>. В. Ломоносов понял, насколько важно отыскать и освоить Северный морской путь, способный превратить страну в великую морскую державу.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14348" y="285728"/>
            <a:ext cx="7972452" cy="5734072"/>
          </a:xfrm>
        </p:spPr>
        <p:txBody>
          <a:bodyPr/>
          <a:lstStyle/>
          <a:p>
            <a:r>
              <a:rPr lang="ru-RU" dirty="0" smtClean="0"/>
              <a:t>6)</a:t>
            </a:r>
            <a:r>
              <a:rPr lang="ru-RU" dirty="0" smtClean="0"/>
              <a:t> Укажите предложение с грамматической ошибкой (с нарушением синтаксической нормы</a:t>
            </a:r>
            <a:r>
              <a:rPr lang="ru-RU" dirty="0" smtClean="0"/>
              <a:t>).</a:t>
            </a:r>
          </a:p>
          <a:p>
            <a:endParaRPr lang="ru-RU" dirty="0" smtClean="0"/>
          </a:p>
          <a:p>
            <a:r>
              <a:rPr lang="ru-RU" dirty="0" smtClean="0"/>
              <a:t>1Занятия в школе штурманов шли согласно распорядку дня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2Одним </a:t>
            </a:r>
            <a:r>
              <a:rPr lang="ru-RU" dirty="0" smtClean="0"/>
              <a:t>из упрямцев, умевших отстоять свое мнение перед преподавателем, был </a:t>
            </a:r>
            <a:r>
              <a:rPr lang="ru-RU" dirty="0" err="1" smtClean="0"/>
              <a:t>Дельвиг</a:t>
            </a:r>
            <a:r>
              <a:rPr lang="ru-RU" dirty="0" smtClean="0"/>
              <a:t>.</a:t>
            </a:r>
          </a:p>
          <a:p>
            <a:r>
              <a:rPr lang="ru-RU" dirty="0" smtClean="0"/>
              <a:t>3Довольно </a:t>
            </a:r>
            <a:r>
              <a:rPr lang="ru-RU" dirty="0" smtClean="0"/>
              <a:t>скоро с крамольной одой «Вольностью» молодого поэта познакомился и царь</a:t>
            </a:r>
            <a:r>
              <a:rPr lang="ru-RU" dirty="0" smtClean="0"/>
              <a:t>.</a:t>
            </a:r>
          </a:p>
          <a:p>
            <a:r>
              <a:rPr lang="ru-RU" dirty="0" smtClean="0"/>
              <a:t>4С </a:t>
            </a:r>
            <a:r>
              <a:rPr lang="ru-RU" dirty="0" smtClean="0"/>
              <a:t>мнением Карамзина согласились теперь и те, кто еще недавно критиковал его позицию.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14348" y="285728"/>
            <a:ext cx="7929618" cy="607223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7)</a:t>
            </a:r>
            <a:r>
              <a:rPr lang="ru-RU" dirty="0" smtClean="0"/>
              <a:t> Укажите предложение с грамматической ошибкой (с нарушением синтаксической нормы</a:t>
            </a:r>
            <a:r>
              <a:rPr lang="ru-RU" dirty="0" smtClean="0"/>
              <a:t>).</a:t>
            </a:r>
          </a:p>
          <a:p>
            <a:endParaRPr lang="ru-RU" dirty="0" smtClean="0"/>
          </a:p>
          <a:p>
            <a:r>
              <a:rPr lang="ru-RU" dirty="0" smtClean="0"/>
              <a:t>1Те люди, кто хоть раз в жизни видел деревянные церкви Кижей, уже никогда не смогут забыть этого потрясающего зрелища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2В </a:t>
            </a:r>
            <a:r>
              <a:rPr lang="ru-RU" dirty="0" smtClean="0"/>
              <a:t>нашем селе целебными свойствами не только обладает вода из артезианской скважины, но и из обычного колодца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3Благодаря </a:t>
            </a:r>
            <a:r>
              <a:rPr lang="ru-RU" dirty="0" smtClean="0"/>
              <a:t>многолетнему опыту компания приобрела те возможности, которые позволяют максимально соответствовать требованиям клиентов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4В </a:t>
            </a:r>
            <a:r>
              <a:rPr lang="ru-RU" dirty="0" smtClean="0"/>
              <a:t>«Преступлении и наказании» органично связаны между собой философские диспуты, пророческие сны и исповеди героев.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57224" y="214290"/>
            <a:ext cx="7829576" cy="5805510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8)Укажите </a:t>
            </a:r>
            <a:r>
              <a:rPr lang="ru-RU" dirty="0" smtClean="0"/>
              <a:t>предложение с грамматической ошибкой (с нарушением синтаксической нормы</a:t>
            </a:r>
            <a:r>
              <a:rPr lang="ru-RU" dirty="0" smtClean="0"/>
              <a:t>).</a:t>
            </a:r>
          </a:p>
          <a:p>
            <a:endParaRPr lang="ru-RU" dirty="0" smtClean="0"/>
          </a:p>
          <a:p>
            <a:r>
              <a:rPr lang="ru-RU" dirty="0" smtClean="0"/>
              <a:t>1Те, кто определял политику киностудии в последнее время, были против ее реорганизации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2В </a:t>
            </a:r>
            <a:r>
              <a:rPr lang="ru-RU" dirty="0" smtClean="0"/>
              <a:t>новелле «Фаталист» Лермонтов приоткрывает внимательному читателю не иронический, а трагический подтекст заглавия своего романа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3Одним </a:t>
            </a:r>
            <a:r>
              <a:rPr lang="ru-RU" dirty="0" smtClean="0"/>
              <a:t>из альпинистов, побывавших почти на всех высочайших пиках Гималаев, был </a:t>
            </a:r>
            <a:r>
              <a:rPr lang="ru-RU" dirty="0" err="1" smtClean="0"/>
              <a:t>Тенцинг</a:t>
            </a:r>
            <a:r>
              <a:rPr lang="ru-RU" dirty="0" smtClean="0"/>
              <a:t> </a:t>
            </a:r>
            <a:r>
              <a:rPr lang="ru-RU" dirty="0" err="1" smtClean="0"/>
              <a:t>Норгей</a:t>
            </a:r>
            <a:r>
              <a:rPr lang="ru-RU" dirty="0" smtClean="0"/>
              <a:t>.</a:t>
            </a:r>
          </a:p>
          <a:p>
            <a:r>
              <a:rPr lang="ru-RU" dirty="0" smtClean="0"/>
              <a:t>4Благодаря </a:t>
            </a:r>
            <a:r>
              <a:rPr lang="ru-RU" dirty="0" smtClean="0"/>
              <a:t>наблюдений гидрологов, мы знаем теперь не только направление, но и силу основных течений Атлантического океана.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14348" y="285728"/>
            <a:ext cx="7972452" cy="5734072"/>
          </a:xfrm>
        </p:spPr>
        <p:txBody>
          <a:bodyPr/>
          <a:lstStyle/>
          <a:p>
            <a:r>
              <a:rPr lang="ru-RU" dirty="0" smtClean="0"/>
              <a:t>9)</a:t>
            </a:r>
            <a:r>
              <a:rPr lang="ru-RU" dirty="0" smtClean="0"/>
              <a:t> Укажите предложение с грамматической ошибкой (с нарушением синтаксической нормы</a:t>
            </a:r>
            <a:r>
              <a:rPr lang="ru-RU" dirty="0" smtClean="0"/>
              <a:t>).</a:t>
            </a:r>
          </a:p>
          <a:p>
            <a:endParaRPr lang="ru-RU" dirty="0" smtClean="0"/>
          </a:p>
          <a:p>
            <a:r>
              <a:rPr lang="ru-RU" dirty="0" smtClean="0"/>
              <a:t>1Благодаря самоотверженному труду дворников, весь снег удалось убрать вовремя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2По </a:t>
            </a:r>
            <a:r>
              <a:rPr lang="ru-RU" dirty="0" smtClean="0"/>
              <a:t>приезду во Флоренцию не забудьте посетить замечательную галерею </a:t>
            </a:r>
            <a:r>
              <a:rPr lang="ru-RU" dirty="0" smtClean="0"/>
              <a:t>Уффици.</a:t>
            </a:r>
          </a:p>
          <a:p>
            <a:r>
              <a:rPr lang="ru-RU" dirty="0" smtClean="0"/>
              <a:t>3Все</a:t>
            </a:r>
            <a:r>
              <a:rPr lang="ru-RU" dirty="0" smtClean="0"/>
              <a:t>, кто пришел на мой день рождения, были потрясены кулинарными талантами моей мамы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4Древнейшим </a:t>
            </a:r>
            <a:r>
              <a:rPr lang="ru-RU" dirty="0" smtClean="0"/>
              <a:t>из мостов, сохранившихся во Флоренции с 14 века, является </a:t>
            </a:r>
            <a:r>
              <a:rPr lang="ru-RU" dirty="0" err="1" smtClean="0"/>
              <a:t>Понте</a:t>
            </a:r>
            <a:r>
              <a:rPr lang="ru-RU" dirty="0" smtClean="0"/>
              <a:t> </a:t>
            </a:r>
            <a:r>
              <a:rPr lang="ru-RU" dirty="0" err="1" smtClean="0"/>
              <a:t>Веккио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57224" y="214290"/>
            <a:ext cx="7786742" cy="6215106"/>
          </a:xfrm>
        </p:spPr>
        <p:txBody>
          <a:bodyPr>
            <a:normAutofit/>
          </a:bodyPr>
          <a:lstStyle/>
          <a:p>
            <a:r>
              <a:rPr lang="ru-RU" dirty="0" smtClean="0"/>
              <a:t>10)</a:t>
            </a:r>
            <a:r>
              <a:rPr lang="ru-RU" dirty="0" smtClean="0"/>
              <a:t> Укажите предложение с грамматической ошибкой (с нарушением синтаксической нормы</a:t>
            </a:r>
            <a:r>
              <a:rPr lang="ru-RU" dirty="0" smtClean="0"/>
              <a:t>).</a:t>
            </a:r>
          </a:p>
          <a:p>
            <a:endParaRPr lang="ru-RU" dirty="0" smtClean="0"/>
          </a:p>
          <a:p>
            <a:r>
              <a:rPr lang="ru-RU" dirty="0" smtClean="0"/>
              <a:t>1В.Г. Белинский написал статью о романе М.Ю. Лермонтова «Герое нашего времени</a:t>
            </a:r>
            <a:r>
              <a:rPr lang="ru-RU" dirty="0" smtClean="0"/>
              <a:t>».</a:t>
            </a:r>
          </a:p>
          <a:p>
            <a:r>
              <a:rPr lang="ru-RU" dirty="0" smtClean="0"/>
              <a:t>2В </a:t>
            </a:r>
            <a:r>
              <a:rPr lang="ru-RU" dirty="0" smtClean="0"/>
              <a:t>средневековом Китае все чиновники не только были грамотными, но и имели представление о правилах стихосложения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3Многие </a:t>
            </a:r>
            <a:r>
              <a:rPr lang="ru-RU" dirty="0" smtClean="0"/>
              <a:t>из тех, кто побывал в Ботаническом саду, стремятся туда попасть еще раз</a:t>
            </a:r>
            <a:r>
              <a:rPr lang="ru-RU" dirty="0" smtClean="0"/>
              <a:t>.</a:t>
            </a:r>
          </a:p>
          <a:p>
            <a:r>
              <a:rPr lang="ru-RU" dirty="0" smtClean="0"/>
              <a:t>4Согласно </a:t>
            </a:r>
            <a:r>
              <a:rPr lang="ru-RU" dirty="0" smtClean="0"/>
              <a:t>прогнозам синоптиков, весна в этом году будет поздняя и прохладная.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85786" y="285728"/>
            <a:ext cx="7901014" cy="5734072"/>
          </a:xfrm>
        </p:spPr>
        <p:txBody>
          <a:bodyPr>
            <a:normAutofit/>
          </a:bodyPr>
          <a:lstStyle/>
          <a:p>
            <a:r>
              <a:rPr lang="ru-RU" dirty="0" smtClean="0"/>
              <a:t>Ответы:</a:t>
            </a:r>
          </a:p>
          <a:p>
            <a:r>
              <a:rPr lang="ru-RU" dirty="0" smtClean="0"/>
              <a:t>1)1</a:t>
            </a:r>
          </a:p>
          <a:p>
            <a:r>
              <a:rPr lang="ru-RU" dirty="0" smtClean="0"/>
              <a:t>2)4</a:t>
            </a:r>
          </a:p>
          <a:p>
            <a:r>
              <a:rPr lang="ru-RU" dirty="0" smtClean="0"/>
              <a:t>3)2</a:t>
            </a:r>
          </a:p>
          <a:p>
            <a:r>
              <a:rPr lang="ru-RU" dirty="0" smtClean="0"/>
              <a:t>4)1</a:t>
            </a:r>
          </a:p>
          <a:p>
            <a:r>
              <a:rPr lang="ru-RU" dirty="0" smtClean="0"/>
              <a:t>5)2</a:t>
            </a:r>
          </a:p>
          <a:p>
            <a:r>
              <a:rPr lang="ru-RU" dirty="0" smtClean="0"/>
              <a:t>6)3</a:t>
            </a:r>
          </a:p>
          <a:p>
            <a:r>
              <a:rPr lang="ru-RU" dirty="0" smtClean="0"/>
              <a:t>7)2</a:t>
            </a:r>
          </a:p>
          <a:p>
            <a:r>
              <a:rPr lang="ru-RU" dirty="0" smtClean="0"/>
              <a:t>8)4</a:t>
            </a:r>
          </a:p>
          <a:p>
            <a:r>
              <a:rPr lang="ru-RU" dirty="0" smtClean="0"/>
              <a:t>9)2</a:t>
            </a:r>
          </a:p>
          <a:p>
            <a:r>
              <a:rPr lang="ru-RU" dirty="0" smtClean="0"/>
              <a:t>10)1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14</TotalTime>
  <Words>837</Words>
  <Application>Microsoft Office PowerPoint</Application>
  <PresentationFormat>Экран (4:3)</PresentationFormat>
  <Paragraphs>73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Справедливость</vt:lpstr>
      <vt:lpstr>А-5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А-5</dc:title>
  <dc:creator>Пользователь Windows</dc:creator>
  <cp:lastModifiedBy>Пользователь Windows</cp:lastModifiedBy>
  <cp:revision>2</cp:revision>
  <dcterms:created xsi:type="dcterms:W3CDTF">2013-04-18T00:50:49Z</dcterms:created>
  <dcterms:modified xsi:type="dcterms:W3CDTF">2013-04-18T01:05:09Z</dcterms:modified>
</cp:coreProperties>
</file>