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8F5A85-BC20-49A5-AF45-2ECF192EF8C4}" type="datetimeFigureOut">
              <a:rPr lang="ru-RU" smtClean="0"/>
              <a:t>06.06.2014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F7C6536-1A5E-4303-BA93-E2A8CC1273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/>
              <a:t>      ОКАХИМ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оптовые поставки технической химии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24944"/>
            <a:ext cx="1394898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Более 10 лет мы снабжаем российские предприятия широким спектром технической химии российского и иностранного производства решая сложные организационные задачи в тесном взаимодействии с партнерами. Лучший показатель нашей успешной работы – тысячи довольных клиентов в России и странах СНГ.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3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предлагаем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93610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Более 100 наименований продукции для более чем 20 направлений применения:</a:t>
            </a:r>
          </a:p>
          <a:p>
            <a:pPr algn="just"/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9552" y="2996952"/>
            <a:ext cx="2880320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Кислоты</a:t>
            </a:r>
          </a:p>
          <a:p>
            <a:pPr algn="just"/>
            <a:r>
              <a:rPr lang="ru-RU" dirty="0" smtClean="0"/>
              <a:t>Растворители</a:t>
            </a:r>
          </a:p>
          <a:p>
            <a:pPr algn="just"/>
            <a:r>
              <a:rPr lang="ru-RU" dirty="0" err="1" smtClean="0"/>
              <a:t>ПАВы</a:t>
            </a:r>
            <a:endParaRPr lang="ru-RU" dirty="0" smtClean="0"/>
          </a:p>
          <a:p>
            <a:pPr algn="just"/>
            <a:r>
              <a:rPr lang="ru-RU" dirty="0" smtClean="0"/>
              <a:t>Пигменты</a:t>
            </a:r>
          </a:p>
          <a:p>
            <a:pPr algn="just"/>
            <a:r>
              <a:rPr lang="ru-RU" dirty="0" smtClean="0"/>
              <a:t>Сорбенты</a:t>
            </a:r>
          </a:p>
          <a:p>
            <a:pPr algn="just"/>
            <a:r>
              <a:rPr lang="ru-RU" dirty="0" smtClean="0"/>
              <a:t>Смолы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491880" y="3007745"/>
            <a:ext cx="3240360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Спирты</a:t>
            </a:r>
          </a:p>
          <a:p>
            <a:pPr algn="just"/>
            <a:r>
              <a:rPr lang="ru-RU" dirty="0" smtClean="0"/>
              <a:t>Пластификаторы</a:t>
            </a:r>
          </a:p>
          <a:p>
            <a:pPr algn="just"/>
            <a:r>
              <a:rPr lang="ru-RU" dirty="0" smtClean="0"/>
              <a:t>Стабилизаторы</a:t>
            </a:r>
          </a:p>
          <a:p>
            <a:pPr algn="just"/>
            <a:r>
              <a:rPr lang="ru-RU" dirty="0" smtClean="0"/>
              <a:t>Полимеры</a:t>
            </a:r>
          </a:p>
          <a:p>
            <a:pPr algn="just"/>
            <a:r>
              <a:rPr lang="ru-RU" dirty="0" smtClean="0"/>
              <a:t>Щелочи </a:t>
            </a:r>
          </a:p>
          <a:p>
            <a:pPr algn="just"/>
            <a:r>
              <a:rPr lang="ru-RU" dirty="0" smtClean="0"/>
              <a:t>Эфиры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669443" y="5239993"/>
            <a:ext cx="1872208" cy="565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/>
              <a:t>и другие…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 smtClean="0"/>
          </a:p>
          <a:p>
            <a:pPr marL="0" indent="0" algn="just">
              <a:buFont typeface="Arial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9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ru-RU" dirty="0" smtClean="0"/>
              <a:t>Широкий спектр продукции</a:t>
            </a:r>
          </a:p>
          <a:p>
            <a:r>
              <a:rPr lang="ru-RU" dirty="0" smtClean="0"/>
              <a:t>Самые актуальные цены</a:t>
            </a:r>
          </a:p>
          <a:p>
            <a:r>
              <a:rPr lang="ru-RU" dirty="0" smtClean="0"/>
              <a:t>Постоянное наличие товара на складах</a:t>
            </a:r>
          </a:p>
          <a:p>
            <a:r>
              <a:rPr lang="ru-RU" dirty="0" smtClean="0"/>
              <a:t>Прямые поставки от производителей</a:t>
            </a:r>
          </a:p>
          <a:p>
            <a:r>
              <a:rPr lang="ru-RU" dirty="0" smtClean="0"/>
              <a:t>Собственная логистика и автопарк</a:t>
            </a:r>
          </a:p>
          <a:p>
            <a:r>
              <a:rPr lang="ru-RU" dirty="0" smtClean="0"/>
              <a:t>Индивидуальный подход к клиентам</a:t>
            </a:r>
          </a:p>
          <a:p>
            <a:r>
              <a:rPr lang="ru-RU" dirty="0" smtClean="0"/>
              <a:t>Гарантия качества сырья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2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Партнеры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772816"/>
            <a:ext cx="6552728" cy="11521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ОКАХИМ – официальный дистрибьютор бельгийского концерна </a:t>
            </a:r>
            <a:r>
              <a:rPr lang="en-US" dirty="0" smtClean="0"/>
              <a:t>SOLVAY</a:t>
            </a:r>
            <a:r>
              <a:rPr lang="ru-RU" dirty="0" smtClean="0"/>
              <a:t> по хлорным соединениям: </a:t>
            </a:r>
            <a:r>
              <a:rPr lang="ru-RU" dirty="0" err="1" smtClean="0"/>
              <a:t>перхлорэтилен</a:t>
            </a:r>
            <a:r>
              <a:rPr lang="ru-RU" dirty="0" smtClean="0"/>
              <a:t>, </a:t>
            </a:r>
            <a:r>
              <a:rPr lang="ru-RU" dirty="0" err="1" smtClean="0"/>
              <a:t>метиленхлорид</a:t>
            </a:r>
            <a:r>
              <a:rPr lang="ru-RU" dirty="0" smtClean="0"/>
              <a:t>, </a:t>
            </a:r>
            <a:r>
              <a:rPr lang="ru-RU" dirty="0" err="1" smtClean="0"/>
              <a:t>эпихлоргидрин</a:t>
            </a:r>
            <a:r>
              <a:rPr lang="ru-RU" dirty="0" smtClean="0"/>
              <a:t>, </a:t>
            </a:r>
            <a:r>
              <a:rPr lang="ru-RU" dirty="0" err="1" smtClean="0"/>
              <a:t>аллилхлорид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6" y="1700808"/>
            <a:ext cx="1224136" cy="1218597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897289" y="3068960"/>
            <a:ext cx="6552728" cy="1028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/>
              <a:t>ОКАХИМ – официальный дистрибьютор </a:t>
            </a:r>
            <a:r>
              <a:rPr lang="ru-RU" sz="2000" dirty="0"/>
              <a:t>чешского концерна SPOLCHEMIE по </a:t>
            </a:r>
            <a:r>
              <a:rPr lang="ru-RU" sz="2000" dirty="0" err="1"/>
              <a:t>перхлорэтилену</a:t>
            </a:r>
            <a:r>
              <a:rPr lang="ru-RU" sz="2000" dirty="0"/>
              <a:t> в России.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80" y="3062194"/>
            <a:ext cx="1094188" cy="990684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1915261" y="4285125"/>
            <a:ext cx="6552728" cy="1028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ООО "ХИМПОСТАВКА" - генеральный партнер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ОКАХИМ </a:t>
            </a:r>
            <a:r>
              <a:rPr lang="ru-RU" sz="2000" dirty="0"/>
              <a:t>в Сибири.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58" y="4365104"/>
            <a:ext cx="1159162" cy="579581"/>
          </a:xfrm>
          <a:prstGeom prst="rect">
            <a:avLst/>
          </a:prstGeom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1897289" y="5085184"/>
            <a:ext cx="6552728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/>
              <a:t>ОКАХИМ</a:t>
            </a:r>
            <a:r>
              <a:rPr lang="ru-RU" sz="2000" dirty="0"/>
              <a:t> </a:t>
            </a:r>
            <a:r>
              <a:rPr lang="ru-RU" sz="2000" dirty="0" smtClean="0"/>
              <a:t>- официальный дистрибьютор завода "</a:t>
            </a:r>
            <a:r>
              <a:rPr lang="ru-RU" sz="2000" dirty="0" err="1" smtClean="0"/>
              <a:t>Спектропласт</a:t>
            </a:r>
            <a:r>
              <a:rPr lang="ru-RU" sz="2000" dirty="0" smtClean="0"/>
              <a:t>" </a:t>
            </a:r>
            <a:r>
              <a:rPr lang="ru-RU" sz="2000" dirty="0"/>
              <a:t> - лидера в области разработки и производства современных антифризов и </a:t>
            </a:r>
            <a:r>
              <a:rPr lang="ru-RU" sz="2000" dirty="0" smtClean="0"/>
              <a:t>теплоносителей</a:t>
            </a:r>
            <a:r>
              <a:rPr lang="ru-RU" sz="2000" dirty="0"/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36" y="5111954"/>
            <a:ext cx="961432" cy="110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2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Филиалы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913467"/>
            <a:ext cx="2232248" cy="10801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Дзержинск – </a:t>
            </a:r>
          </a:p>
          <a:p>
            <a:pPr marL="0" indent="0">
              <a:buNone/>
            </a:pPr>
            <a:r>
              <a:rPr lang="ru-RU" dirty="0" smtClean="0"/>
              <a:t>головной </a:t>
            </a:r>
          </a:p>
          <a:p>
            <a:pPr marL="0" indent="0">
              <a:buNone/>
            </a:pPr>
            <a:r>
              <a:rPr lang="ru-RU" dirty="0" smtClean="0"/>
              <a:t>офис и склад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05000"/>
            <a:ext cx="792088" cy="1056118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5806173" y="1927854"/>
            <a:ext cx="2232248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Филиал - </a:t>
            </a:r>
          </a:p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Нижний Новгород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56" y="1905000"/>
            <a:ext cx="816864" cy="10744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52397"/>
            <a:ext cx="784332" cy="1326828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835696" y="3399105"/>
            <a:ext cx="2232248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Филиал - </a:t>
            </a:r>
          </a:p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Самара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56" y="3365111"/>
            <a:ext cx="941072" cy="1148108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5806173" y="3461597"/>
            <a:ext cx="2232248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Филиал - </a:t>
            </a:r>
          </a:p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Краснодар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08" y="4869160"/>
            <a:ext cx="975883" cy="956748"/>
          </a:xfrm>
          <a:prstGeom prst="rect">
            <a:avLst/>
          </a:prstGeom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1835696" y="4875954"/>
            <a:ext cx="2232248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Филиал - </a:t>
            </a:r>
          </a:p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ru-RU" dirty="0" smtClean="0"/>
              <a:t>Новосибирск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72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3501008"/>
            <a:ext cx="5688632" cy="1152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Надеемся на взаимовыгодное сотрудничество</a:t>
            </a:r>
            <a:r>
              <a:rPr lang="en-US" sz="1800" dirty="0" smtClean="0"/>
              <a:t>!</a:t>
            </a:r>
            <a:endParaRPr lang="ru-RU" sz="1800" dirty="0" smtClean="0"/>
          </a:p>
          <a:p>
            <a:pPr marL="0" indent="0" algn="ctr">
              <a:buNone/>
            </a:pPr>
            <a:r>
              <a:rPr lang="en-US" sz="1800" dirty="0" smtClean="0"/>
              <a:t>OKACHIM.RU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00808"/>
            <a:ext cx="134000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109</TotalTime>
  <Words>169</Words>
  <Application>Microsoft Office PowerPoint</Application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Исполнительная</vt:lpstr>
      <vt:lpstr>      ОКАХИМ</vt:lpstr>
      <vt:lpstr>О компании</vt:lpstr>
      <vt:lpstr>Мы предлагаем</vt:lpstr>
      <vt:lpstr>Преимущества</vt:lpstr>
      <vt:lpstr>Партнеры</vt:lpstr>
      <vt:lpstr>Филиалы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ОКАХИМ</dc:title>
  <dc:creator>User</dc:creator>
  <cp:lastModifiedBy>User</cp:lastModifiedBy>
  <cp:revision>11</cp:revision>
  <dcterms:created xsi:type="dcterms:W3CDTF">2014-06-06T09:35:28Z</dcterms:created>
  <dcterms:modified xsi:type="dcterms:W3CDTF">2014-06-06T11:25:25Z</dcterms:modified>
</cp:coreProperties>
</file>