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8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76BA490-FAA8-4660-809C-BFAA6D74502B}" type="datetimeFigureOut">
              <a:rPr lang="ru-RU" smtClean="0"/>
              <a:t>02.06.2014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7A87E3-900A-461D-B315-91C0716AE6B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m.ru/referats/748E70B58D364FEB9C588FAA8A754FAB" TargetMode="External"/><Relationship Id="rId2" Type="http://schemas.openxmlformats.org/officeDocument/2006/relationships/hyperlink" Target="http://www.studfiles.ru/dir/cat6/subj325/file12682/view127051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8144" y="4941168"/>
            <a:ext cx="3168352" cy="1222375"/>
          </a:xfrm>
        </p:spPr>
        <p:txBody>
          <a:bodyPr>
            <a:noAutofit/>
          </a:bodyPr>
          <a:lstStyle/>
          <a:p>
            <a:r>
              <a:rPr lang="uk-UA" sz="2000" dirty="0" err="1" smtClean="0"/>
              <a:t>Сделала</a:t>
            </a:r>
            <a:r>
              <a:rPr lang="uk-UA" sz="2000" dirty="0" smtClean="0"/>
              <a:t>: </a:t>
            </a:r>
            <a:br>
              <a:rPr lang="uk-UA" sz="2000" dirty="0" smtClean="0"/>
            </a:br>
            <a:r>
              <a:rPr lang="uk-UA" sz="2000" dirty="0" err="1" smtClean="0"/>
              <a:t>ученица</a:t>
            </a:r>
            <a:r>
              <a:rPr lang="uk-UA" sz="2000" dirty="0" smtClean="0"/>
              <a:t> 10- а </a:t>
            </a:r>
            <a:r>
              <a:rPr lang="uk-UA" sz="2000" dirty="0" err="1" smtClean="0"/>
              <a:t>класса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err="1" smtClean="0"/>
              <a:t>Донец</a:t>
            </a:r>
            <a:r>
              <a:rPr lang="uk-UA" sz="2000" dirty="0" smtClean="0"/>
              <a:t>  Дарина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16632"/>
            <a:ext cx="6408712" cy="914400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+mj-lt"/>
              </a:rPr>
              <a:t>КУЛЬТУРА </a:t>
            </a:r>
            <a:r>
              <a:rPr lang="ru-RU" sz="4400" b="1" dirty="0" smtClean="0">
                <a:latin typeface="+mj-lt"/>
              </a:rPr>
              <a:t> </a:t>
            </a:r>
            <a:r>
              <a:rPr lang="en-US" sz="4400" b="1" dirty="0" smtClean="0">
                <a:latin typeface="Garamond" pitchFamily="18" charset="0"/>
              </a:rPr>
              <a:t>XX</a:t>
            </a:r>
            <a:r>
              <a:rPr lang="ru-RU" sz="4400" b="1" dirty="0" smtClean="0">
                <a:latin typeface="Garamond" pitchFamily="18" charset="0"/>
              </a:rPr>
              <a:t>  ВЕКА</a:t>
            </a:r>
            <a:endParaRPr lang="ru-RU" sz="4400" b="1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6913563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01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476672"/>
            <a:ext cx="2520280" cy="667544"/>
          </a:xfrm>
        </p:spPr>
        <p:txBody>
          <a:bodyPr/>
          <a:lstStyle/>
          <a:p>
            <a:pPr algn="ctr"/>
            <a:r>
              <a:rPr lang="uk-UA" b="1" dirty="0" smtClean="0"/>
              <a:t>План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Архитектура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Искусство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Театр</a:t>
            </a:r>
          </a:p>
          <a:p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науки и </a:t>
            </a:r>
            <a:r>
              <a:rPr lang="uk-UA" sz="4000" dirty="0" err="1" smtClean="0">
                <a:latin typeface="Times New Roman" pitchFamily="18" charset="0"/>
                <a:cs typeface="Times New Roman" pitchFamily="18" charset="0"/>
              </a:rPr>
              <a:t>техники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82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рубеже веков эклектизм в архитектуре начинает изживать себя и возникает стиль модерн, создающий необычные, подчеркнуто индивидуализированные здания, все элементы которых подчиняются единому образно-символическому замыслу (архитекторы А. Гауди, Й.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Ольбрих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831" y="3717032"/>
            <a:ext cx="45365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880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764705"/>
            <a:ext cx="8147248" cy="5040560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Возникает архитектурная теория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Корбюзье, согласно которой эстетическое решение должно соответствовать функциональным задачам сооружения ("эстетика комфорта").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52" y="2391366"/>
            <a:ext cx="292166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345638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39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Искусство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256584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Оно удивительно полно отражает всю сложность происходящих в этот период культурных процессов. Оно сохраняет традицию великих достижений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XIXв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., что проявляется в продуктивности реалистического и романтического методов, на основе которых создаются наиболее значительные произведения столетия.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45024"/>
            <a:ext cx="6834336" cy="293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34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Новые кризисные тенденции находят свое выражение прежде всего в оформлении модернизма. Модернизм отразил растерянность перед лицом потрясений (мировые войны, Октябрьский переворот в России, установление фашистских режимов и т.п.). В основе эстетики модернизма лежит представление об абсурдности бытия и необходимости выражения этой абсурдности новыми эстетическими средствами.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40968"/>
            <a:ext cx="5810250" cy="319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86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итература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Первая мировая война вызвала естественный отклик писателей. Появляются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сатиристический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роман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Я.Гашека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"Похождения бравого солдата Швейка".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Р.Олдингтон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Э.М. Ремарк, Э. Хемингуэй создают реалистические произведения, получившие общее название "литература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потерянного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поколения". 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93096"/>
            <a:ext cx="19812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01008"/>
            <a:ext cx="252028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43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Театр</a:t>
            </a: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Пути развития театра в ХХ столетии были предопределены драматургией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Г.Ибсена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А.П.Чехова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Б.Шоу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также драматургией К.С. Станиславского. Театральные эксперименты продолжил Б. Брехт, выдвинувший теорию эпического театра, согласно которой спектакль должен воздействовать не на чувства, а на разум зрителя, быть публицистичным и социально острым.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11" y="4509120"/>
            <a:ext cx="2376265" cy="223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83948"/>
            <a:ext cx="2016224" cy="23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682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Развитие науки и техники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Огромное влияние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общества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XX в.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имели достижения науки и техники. Это было время великих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научных открытий,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которые привели к пересмотру старых взглядов на окружающий мир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совершили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революцию в естественных науках. Ведущую роль в науке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играли страны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Западной Европы, прежде всего Англия, Германия и Франция.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309634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47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Наука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Английский физик Дж. Томсон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1897 г. открыл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первую элементарную частицу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электрон, входивший в состав атома. Оказалось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атом, который к тому считался последней, неделимой мере материи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состоит из мелких частиц. Изучая эффект радиоактивности,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французские физики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Беккерель, Пьер и Мария Кюри обнаружили, что некоторые элементы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произвольно излучают энергию.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28302"/>
            <a:ext cx="252028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497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Опираясь на достижения биологии (учение 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клеточной строение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организмов), теорию чешского естествоиспытателя Г. Менделя о факторы, влияющие на наследственность,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немецкий ученый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А. Вейсман и американский ученый Т. Морган создали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основы генетики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науки о передаче наследственных признаков в растительном и животном мире.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Классические исследования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физиологии сердечно-сосудистой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системы и органов пищеварения совершил русский ученый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И.Павлов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Изучив влияние высшей нервной деятельности на протекание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физиологических процессов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он разработал теорию условных рефлексов.</a:t>
            </a:r>
          </a:p>
        </p:txBody>
      </p:sp>
    </p:spTree>
    <p:extLst>
      <p:ext uri="{BB962C8B-B14F-4D97-AF65-F5344CB8AC3E}">
        <p14:creationId xmlns:p14="http://schemas.microsoft.com/office/powerpoint/2010/main" val="2103783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Техника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Достижения научной мысли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ускорили развитие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новой техники и новых технологий. На передний план вышли электроэнергетика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машиностроение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металлургия, горная, химическая промышленность, транспорт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Крупнейшим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шагом в энергообеспечении промышленного производства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транспорта стало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получение электроэнергии в больших масштабах с помощью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динамо-машин.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21088"/>
            <a:ext cx="3240360" cy="251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37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Литература: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40000"/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rgbClr val="740000"/>
                </a:solidFill>
                <a:hlinkClick r:id="rId2"/>
              </a:rPr>
              <a:t>www.studfiles.ru/dir/cat6/subj325/file12682/view127051.html</a:t>
            </a:r>
            <a:endParaRPr lang="ru-RU" dirty="0" smtClean="0">
              <a:solidFill>
                <a:srgbClr val="740000"/>
              </a:solidFill>
            </a:endParaRPr>
          </a:p>
          <a:p>
            <a:r>
              <a:rPr lang="en-US" dirty="0">
                <a:solidFill>
                  <a:srgbClr val="7400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740000"/>
                </a:solidFill>
                <a:hlinkClick r:id="rId3"/>
              </a:rPr>
              <a:t>www.km.ru/referats/748E70B58D364FEB9C588FAA8A754FAB</a:t>
            </a:r>
            <a:endParaRPr lang="ru-RU" dirty="0" smtClean="0">
              <a:solidFill>
                <a:srgbClr val="74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https://www.google.com.ua/search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61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82</TotalTime>
  <Words>516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Сделала:  ученица 10- а класса Донец  Дарина</vt:lpstr>
      <vt:lpstr>План</vt:lpstr>
      <vt:lpstr>Архитектура</vt:lpstr>
      <vt:lpstr>Презентация PowerPoint</vt:lpstr>
      <vt:lpstr>Искусство</vt:lpstr>
      <vt:lpstr>Презентация PowerPoint</vt:lpstr>
      <vt:lpstr>Литература</vt:lpstr>
      <vt:lpstr>Театр </vt:lpstr>
      <vt:lpstr>Развитие науки и техники</vt:lpstr>
      <vt:lpstr>Наука </vt:lpstr>
      <vt:lpstr>Презентация PowerPoint</vt:lpstr>
      <vt:lpstr>Техника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XX століття</dc:title>
  <dc:creator>Дом</dc:creator>
  <cp:lastModifiedBy>Дом</cp:lastModifiedBy>
  <cp:revision>11</cp:revision>
  <dcterms:created xsi:type="dcterms:W3CDTF">2014-05-22T10:57:57Z</dcterms:created>
  <dcterms:modified xsi:type="dcterms:W3CDTF">2014-06-02T11:07:34Z</dcterms:modified>
</cp:coreProperties>
</file>