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C5C03-40E5-46D1-8FD2-6F31D9227ED8}" type="datetimeFigureOut">
              <a:rPr lang="ru-RU" smtClean="0"/>
              <a:t>10.05.2014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8C75E-AA23-49A1-AFE8-0C8791AC0776}" type="slidenum">
              <a:rPr lang="ru-RU" smtClean="0"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C5C03-40E5-46D1-8FD2-6F31D9227ED8}" type="datetimeFigureOut">
              <a:rPr lang="ru-RU" smtClean="0"/>
              <a:t>10.05.2014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8C75E-AA23-49A1-AFE8-0C8791AC07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C5C03-40E5-46D1-8FD2-6F31D9227ED8}" type="datetimeFigureOut">
              <a:rPr lang="ru-RU" smtClean="0"/>
              <a:t>10.05.2014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8C75E-AA23-49A1-AFE8-0C8791AC077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C5C03-40E5-46D1-8FD2-6F31D9227ED8}" type="datetimeFigureOut">
              <a:rPr lang="ru-RU" smtClean="0"/>
              <a:t>10.05.2014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8C75E-AA23-49A1-AFE8-0C8791AC07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C5C03-40E5-46D1-8FD2-6F31D9227ED8}" type="datetimeFigureOut">
              <a:rPr lang="ru-RU" smtClean="0"/>
              <a:t>10.05.2014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8C75E-AA23-49A1-AFE8-0C8791AC07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C5C03-40E5-46D1-8FD2-6F31D9227ED8}" type="datetimeFigureOut">
              <a:rPr lang="ru-RU" smtClean="0"/>
              <a:t>10.05.2014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8C75E-AA23-49A1-AFE8-0C8791AC07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C5C03-40E5-46D1-8FD2-6F31D9227ED8}" type="datetimeFigureOut">
              <a:rPr lang="ru-RU" smtClean="0"/>
              <a:t>10.05.2014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8C75E-AA23-49A1-AFE8-0C8791AC07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C5C03-40E5-46D1-8FD2-6F31D9227ED8}" type="datetimeFigureOut">
              <a:rPr lang="ru-RU" smtClean="0"/>
              <a:t>10.05.2014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8C75E-AA23-49A1-AFE8-0C8791AC0776}" type="slidenum">
              <a:rPr lang="ru-RU" smtClean="0"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C5C03-40E5-46D1-8FD2-6F31D9227ED8}" type="datetimeFigureOut">
              <a:rPr lang="ru-RU" smtClean="0"/>
              <a:t>10.05.2014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8C75E-AA23-49A1-AFE8-0C8791AC0776}" type="slidenum">
              <a:rPr lang="ru-RU" smtClean="0"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C5C03-40E5-46D1-8FD2-6F31D9227ED8}" type="datetimeFigureOut">
              <a:rPr lang="ru-RU" smtClean="0"/>
              <a:t>10.05.2014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8C75E-AA23-49A1-AFE8-0C8791AC07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C5C03-40E5-46D1-8FD2-6F31D9227ED8}" type="datetimeFigureOut">
              <a:rPr lang="ru-RU" smtClean="0"/>
              <a:t>10.05.2014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8C75E-AA23-49A1-AFE8-0C8791AC07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90C5C03-40E5-46D1-8FD2-6F31D9227ED8}" type="datetimeFigureOut">
              <a:rPr lang="ru-RU" smtClean="0"/>
              <a:t>10.05.2014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36C8C75E-AA23-49A1-AFE8-0C8791AC0776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Британские Виргинские о-ва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Только Британские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273488"/>
            <a:ext cx="4242048" cy="21210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848548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Флаг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Флаг Британских Виргинских островов — был принят 15 ноября 1960 года.</a:t>
            </a:r>
          </a:p>
          <a:p>
            <a:endParaRPr lang="ru-RU" dirty="0"/>
          </a:p>
          <a:p>
            <a:r>
              <a:rPr lang="ru-RU" dirty="0"/>
              <a:t>Это синий флаг с британским флагом и гербом Британских Виргинских островов со святой Урсулой и 11 горящих ламп.</a:t>
            </a:r>
          </a:p>
          <a:p>
            <a:endParaRPr lang="ru-RU" dirty="0"/>
          </a:p>
          <a:p>
            <a:r>
              <a:rPr lang="ru-RU" dirty="0"/>
              <a:t>Гражданским флагом является красный флаг с изображением герба Британских Виргинских островов. Красный флаг был в основном на бортах судов.</a:t>
            </a:r>
          </a:p>
          <a:p>
            <a:endParaRPr lang="ru-RU" dirty="0"/>
          </a:p>
          <a:p>
            <a:r>
              <a:rPr lang="ru-RU" dirty="0"/>
              <a:t>Губернатор Британских Виргинских островов имеет отдельный флаг. Это британский флаг с гербом Британских Виргинских островов. Эта конструкция похожа на флаги других управляющих британских заморских территорий.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32656"/>
            <a:ext cx="197167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4416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Герб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Герб Британских Виргинских островов был утверждён в 1960.</a:t>
            </a:r>
          </a:p>
          <a:p>
            <a:endParaRPr lang="ru-RU" dirty="0"/>
          </a:p>
          <a:p>
            <a:r>
              <a:rPr lang="ru-RU" dirty="0"/>
              <a:t>Представляет собой щит, на котором изображена одетая в белое девушка, держащая в руке горящую лампу. Вокруг на зелёном поле изображено ещё 11 горящих ламп. Данное изображение символизирует святую Урсулу и путешествовавших вместе с ней 11000 девственниц и помещено потому, что Христофор Колумб в 1493 назвал острова Виргинскими в честь путешествия святой Урсулы. Надпись по латыни означает "Будьте бдительны!"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5016" y="14064"/>
            <a:ext cx="1478984" cy="161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0430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Герб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/>
              <a:t>God Save The Queen (</a:t>
            </a:r>
            <a:r>
              <a:rPr lang="en-US" dirty="0" err="1"/>
              <a:t>стандартная</a:t>
            </a:r>
            <a:r>
              <a:rPr lang="en-US" dirty="0"/>
              <a:t> </a:t>
            </a:r>
            <a:r>
              <a:rPr lang="en-US" dirty="0" err="1"/>
              <a:t>версия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God save our gracious Queen!</a:t>
            </a:r>
          </a:p>
          <a:p>
            <a:r>
              <a:rPr lang="en-US" dirty="0"/>
              <a:t>Long live our noble Queen!</a:t>
            </a:r>
          </a:p>
          <a:p>
            <a:r>
              <a:rPr lang="en-US" dirty="0"/>
              <a:t>God save the Queen!</a:t>
            </a:r>
          </a:p>
          <a:p>
            <a:r>
              <a:rPr lang="en-US" dirty="0"/>
              <a:t>Send her victorious,</a:t>
            </a:r>
          </a:p>
          <a:p>
            <a:r>
              <a:rPr lang="en-US" dirty="0"/>
              <a:t>Happy and glorious,</a:t>
            </a:r>
          </a:p>
          <a:p>
            <a:r>
              <a:rPr lang="en-US" dirty="0"/>
              <a:t>Long to reign over us:</a:t>
            </a:r>
          </a:p>
          <a:p>
            <a:r>
              <a:rPr lang="en-US" dirty="0"/>
              <a:t>God save The Queen!</a:t>
            </a:r>
          </a:p>
          <a:p>
            <a:endParaRPr lang="en-US" dirty="0"/>
          </a:p>
          <a:p>
            <a:r>
              <a:rPr lang="en-US" dirty="0"/>
              <a:t>O Lord our God arise,</a:t>
            </a:r>
          </a:p>
          <a:p>
            <a:r>
              <a:rPr lang="en-US" dirty="0"/>
              <a:t>Scatter her enemies,</a:t>
            </a:r>
          </a:p>
          <a:p>
            <a:r>
              <a:rPr lang="en-US" dirty="0"/>
              <a:t>And make them fall:</a:t>
            </a:r>
          </a:p>
          <a:p>
            <a:r>
              <a:rPr lang="en-US" dirty="0"/>
              <a:t>Confound their politics,</a:t>
            </a:r>
          </a:p>
          <a:p>
            <a:r>
              <a:rPr lang="en-US" dirty="0"/>
              <a:t>Frustrate their knavish tricks,</a:t>
            </a:r>
          </a:p>
          <a:p>
            <a:r>
              <a:rPr lang="en-US" dirty="0"/>
              <a:t>On Thee our hopes we fix:</a:t>
            </a:r>
          </a:p>
          <a:p>
            <a:r>
              <a:rPr lang="en-US" dirty="0"/>
              <a:t>God save us all.</a:t>
            </a:r>
          </a:p>
          <a:p>
            <a:endParaRPr lang="en-US" dirty="0"/>
          </a:p>
          <a:p>
            <a:r>
              <a:rPr lang="en-US" dirty="0"/>
              <a:t>Thy choicest gifts in store,</a:t>
            </a:r>
          </a:p>
          <a:p>
            <a:r>
              <a:rPr lang="en-US" dirty="0"/>
              <a:t>On her be pleased to pour;</a:t>
            </a:r>
          </a:p>
          <a:p>
            <a:r>
              <a:rPr lang="en-US" dirty="0"/>
              <a:t>Long may she reign:</a:t>
            </a:r>
          </a:p>
          <a:p>
            <a:r>
              <a:rPr lang="en-US" dirty="0"/>
              <a:t>May she defend our laws,</a:t>
            </a:r>
          </a:p>
          <a:p>
            <a:r>
              <a:rPr lang="en-US" dirty="0"/>
              <a:t>And ever give us cause</a:t>
            </a:r>
          </a:p>
          <a:p>
            <a:r>
              <a:rPr lang="en-US" dirty="0"/>
              <a:t>To sing with heart and voice</a:t>
            </a:r>
          </a:p>
          <a:p>
            <a:r>
              <a:rPr lang="en-US" dirty="0"/>
              <a:t>God save the Queen!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25830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Валюта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Доллар США (</a:t>
            </a:r>
            <a:r>
              <a:rPr lang="en-US" dirty="0"/>
              <a:t>USD)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60848"/>
            <a:ext cx="3119227" cy="2646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081018"/>
            <a:ext cx="2971800" cy="260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83" y="5007577"/>
            <a:ext cx="1993404" cy="1691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904706"/>
            <a:ext cx="3685976" cy="1772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8300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Экономика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Экономика, одна из самых стабильных и процветающих среди государств Карибского моря, очень сильно зависит от туризма, который дает примерно 45% национального дохода. </a:t>
            </a:r>
          </a:p>
          <a:p>
            <a:r>
              <a:rPr lang="ru-RU" dirty="0"/>
              <a:t>Более 934 000 туристов, в основном из США, побывали на островах в 2008 году. </a:t>
            </a:r>
          </a:p>
          <a:p>
            <a:r>
              <a:rPr lang="ru-RU" dirty="0"/>
              <a:t>В середине 1980-х годов правительство начало предлагать регистрацию оффшорных компаний. </a:t>
            </a:r>
          </a:p>
          <a:p>
            <a:r>
              <a:rPr lang="ru-RU" dirty="0"/>
              <a:t>Плата за регистрацию – стала одним из источников дохода островов.</a:t>
            </a:r>
          </a:p>
          <a:p>
            <a:r>
              <a:rPr lang="ru-RU" dirty="0"/>
              <a:t>Примерно 400 000 компаний были зарегистрированы к 2000 году. </a:t>
            </a:r>
          </a:p>
          <a:p>
            <a:r>
              <a:rPr lang="ru-RU" dirty="0"/>
              <a:t>Принят всеобъемлющий закона о страховании, в конце 1994 года, что обеспечило конфиденциальность расследования уголовных преступлений, совершенных на Британских Виргинских островах, что сделало инвестиционный климат еще более привлекательным для международного бизнеса.</a:t>
            </a:r>
          </a:p>
          <a:p>
            <a:r>
              <a:rPr lang="ru-RU" dirty="0"/>
              <a:t>Животноводство является важнейшей сельскохозяйственной деятельностью. </a:t>
            </a:r>
          </a:p>
          <a:p>
            <a:r>
              <a:rPr lang="ru-RU" dirty="0"/>
              <a:t>Бедных почвы не позволяют выращивать достаточный урожай для удовлетворения внутренних потребностей. </a:t>
            </a:r>
          </a:p>
          <a:p>
            <a:r>
              <a:rPr lang="ru-RU" dirty="0"/>
              <a:t>Из-за традиционно тесных связей с США, Виргинские острова и Британские Виргинские острова используют доллар США в качестве своей валюты с 1959 года.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254" y="0"/>
            <a:ext cx="2151746" cy="1603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1530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Традиции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весенние и летние месяцы на Британских Виргинских островах проходят Пасхальный фестиваль и Фестиваль освобождения. Рождественский фестиваль, устраиваемый на главной улице Род-</a:t>
            </a:r>
            <a:r>
              <a:rPr lang="ru-RU" dirty="0" err="1"/>
              <a:t>Тауна</a:t>
            </a:r>
            <a:r>
              <a:rPr lang="ru-RU" dirty="0"/>
              <a:t>, приносит с собой праздничное настроение, и улицы во время проведения фестиваля всегда украшены и подсвечены. На островах регулярно проходят ярмарки ремесел, на которых представлены работы из ротанга и терракоты, масляные картины, и картины акварелью. Традиционная культура Британских Виргинских островов основана на африканских и европейских культурах.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076" y="2526"/>
            <a:ext cx="2626645" cy="173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2349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Карта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66768"/>
            <a:ext cx="8229600" cy="4392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716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Дружба</a:t>
            </a: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484784"/>
            <a:ext cx="5544616" cy="4045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3337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Яркие фото</a:t>
            </a: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060848"/>
            <a:ext cx="2998664" cy="1497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772816"/>
            <a:ext cx="3361556" cy="2235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654552"/>
            <a:ext cx="3096344" cy="1928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223887"/>
            <a:ext cx="3472075" cy="26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501008"/>
            <a:ext cx="2111896" cy="1583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0412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Спасибо!</a:t>
            </a:r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7128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Паркет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63</TotalTime>
  <Words>527</Words>
  <Application>Microsoft Office PowerPoint</Application>
  <PresentationFormat>Экран (4:3)</PresentationFormat>
  <Paragraphs>58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Паркет</vt:lpstr>
      <vt:lpstr>Британские Виргинские о-ва</vt:lpstr>
      <vt:lpstr>Флаг</vt:lpstr>
      <vt:lpstr>Герб</vt:lpstr>
      <vt:lpstr>Герб</vt:lpstr>
      <vt:lpstr>Валюта</vt:lpstr>
      <vt:lpstr>Экономика</vt:lpstr>
      <vt:lpstr>Традиции</vt:lpstr>
      <vt:lpstr>Карта</vt:lpstr>
      <vt:lpstr>Дружба</vt:lpstr>
      <vt:lpstr>Яркие фото</vt:lpstr>
      <vt:lpstr>Спасибо!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Британские Виргинские о-ва</dc:title>
  <dc:creator>юля</dc:creator>
  <cp:lastModifiedBy>юля</cp:lastModifiedBy>
  <cp:revision>6</cp:revision>
  <dcterms:created xsi:type="dcterms:W3CDTF">2014-05-10T01:01:00Z</dcterms:created>
  <dcterms:modified xsi:type="dcterms:W3CDTF">2014-05-10T02:04:45Z</dcterms:modified>
</cp:coreProperties>
</file>