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287BAA-B59E-40A0-986E-85011BD27D89}" type="doc">
      <dgm:prSet loTypeId="urn:microsoft.com/office/officeart/2005/8/layout/default#1" loCatId="list" qsTypeId="urn:microsoft.com/office/officeart/2005/8/quickstyle/simple3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8DE37B5E-F98C-445C-8BA7-00EC456FBA58}">
      <dgm:prSet phldrT="[Текст]" phldr="1"/>
      <dgm:spPr/>
      <dgm:t>
        <a:bodyPr/>
        <a:lstStyle/>
        <a:p>
          <a:endParaRPr lang="ru-RU" dirty="0"/>
        </a:p>
      </dgm:t>
    </dgm:pt>
    <dgm:pt modelId="{18EDB7E1-DDF6-4044-9640-E12AFB9D8B51}" type="parTrans" cxnId="{864EAFA7-6B0E-490D-9F24-547B9210CDBB}">
      <dgm:prSet/>
      <dgm:spPr/>
      <dgm:t>
        <a:bodyPr/>
        <a:lstStyle/>
        <a:p>
          <a:endParaRPr lang="ru-RU"/>
        </a:p>
      </dgm:t>
    </dgm:pt>
    <dgm:pt modelId="{6647A571-D101-46E7-878D-3109F745B4BF}" type="sibTrans" cxnId="{864EAFA7-6B0E-490D-9F24-547B9210CDBB}">
      <dgm:prSet/>
      <dgm:spPr/>
      <dgm:t>
        <a:bodyPr/>
        <a:lstStyle/>
        <a:p>
          <a:endParaRPr lang="ru-RU"/>
        </a:p>
      </dgm:t>
    </dgm:pt>
    <dgm:pt modelId="{F262C9F4-2274-4DA3-A88C-F0612174F642}">
      <dgm:prSet phldrT="[Текст]" phldr="1"/>
      <dgm:spPr/>
      <dgm:t>
        <a:bodyPr/>
        <a:lstStyle/>
        <a:p>
          <a:endParaRPr lang="ru-RU"/>
        </a:p>
      </dgm:t>
    </dgm:pt>
    <dgm:pt modelId="{FCA66323-0461-4EAB-A817-AE49F17AD1EA}" type="parTrans" cxnId="{74B00340-9374-4B20-8D33-3089E16F704A}">
      <dgm:prSet/>
      <dgm:spPr/>
      <dgm:t>
        <a:bodyPr/>
        <a:lstStyle/>
        <a:p>
          <a:endParaRPr lang="ru-RU"/>
        </a:p>
      </dgm:t>
    </dgm:pt>
    <dgm:pt modelId="{28B74E3D-246D-474F-A642-9F9EBCE9F3C9}" type="sibTrans" cxnId="{74B00340-9374-4B20-8D33-3089E16F704A}">
      <dgm:prSet/>
      <dgm:spPr/>
      <dgm:t>
        <a:bodyPr/>
        <a:lstStyle/>
        <a:p>
          <a:endParaRPr lang="ru-RU"/>
        </a:p>
      </dgm:t>
    </dgm:pt>
    <dgm:pt modelId="{64277019-1789-489C-964D-2999B0C0C9F9}">
      <dgm:prSet phldrT="[Текст]" phldr="1"/>
      <dgm:spPr/>
      <dgm:t>
        <a:bodyPr/>
        <a:lstStyle/>
        <a:p>
          <a:endParaRPr lang="ru-RU" dirty="0"/>
        </a:p>
      </dgm:t>
    </dgm:pt>
    <dgm:pt modelId="{12591A57-B75B-44CA-A5BF-6C20CD3D13B8}" type="parTrans" cxnId="{C5AD48FE-69A4-42E0-AF4D-1413018A3323}">
      <dgm:prSet/>
      <dgm:spPr/>
      <dgm:t>
        <a:bodyPr/>
        <a:lstStyle/>
        <a:p>
          <a:endParaRPr lang="ru-RU"/>
        </a:p>
      </dgm:t>
    </dgm:pt>
    <dgm:pt modelId="{60CBD8C7-B834-43A6-B5A3-F3F3FFF25CBC}" type="sibTrans" cxnId="{C5AD48FE-69A4-42E0-AF4D-1413018A3323}">
      <dgm:prSet/>
      <dgm:spPr/>
      <dgm:t>
        <a:bodyPr/>
        <a:lstStyle/>
        <a:p>
          <a:endParaRPr lang="ru-RU"/>
        </a:p>
      </dgm:t>
    </dgm:pt>
    <dgm:pt modelId="{974E1005-EE15-44EB-8E4D-DB7175710CF2}">
      <dgm:prSet phldrT="[Текст]" phldr="1"/>
      <dgm:spPr/>
      <dgm:t>
        <a:bodyPr/>
        <a:lstStyle/>
        <a:p>
          <a:endParaRPr lang="ru-RU" dirty="0"/>
        </a:p>
      </dgm:t>
    </dgm:pt>
    <dgm:pt modelId="{14B77848-491C-432D-888E-5475336D647F}" type="parTrans" cxnId="{E4B41748-89AA-4A68-8D3B-B891DB790A2A}">
      <dgm:prSet/>
      <dgm:spPr/>
      <dgm:t>
        <a:bodyPr/>
        <a:lstStyle/>
        <a:p>
          <a:endParaRPr lang="ru-RU"/>
        </a:p>
      </dgm:t>
    </dgm:pt>
    <dgm:pt modelId="{CEDD26FF-F0B5-410F-9921-4E5121F71B5B}" type="sibTrans" cxnId="{E4B41748-89AA-4A68-8D3B-B891DB790A2A}">
      <dgm:prSet/>
      <dgm:spPr/>
      <dgm:t>
        <a:bodyPr/>
        <a:lstStyle/>
        <a:p>
          <a:endParaRPr lang="ru-RU"/>
        </a:p>
      </dgm:t>
    </dgm:pt>
    <dgm:pt modelId="{15D90B6C-AFB4-46E4-81CE-B2A1941C01BD}" type="pres">
      <dgm:prSet presAssocID="{27287BAA-B59E-40A0-986E-85011BD27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A12417-81E6-452D-98A5-85D154CDF04B}" type="pres">
      <dgm:prSet presAssocID="{8DE37B5E-F98C-445C-8BA7-00EC456FBA5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84BA6E-8CA9-43B8-AA23-B43D4FEA891E}" type="pres">
      <dgm:prSet presAssocID="{6647A571-D101-46E7-878D-3109F745B4BF}" presName="sibTrans" presStyleCnt="0"/>
      <dgm:spPr/>
    </dgm:pt>
    <dgm:pt modelId="{2007126A-C7BB-4688-8CB1-A1024F54DF67}" type="pres">
      <dgm:prSet presAssocID="{F262C9F4-2274-4DA3-A88C-F0612174F64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EAC95-F8F3-4173-8C60-876792120686}" type="pres">
      <dgm:prSet presAssocID="{28B74E3D-246D-474F-A642-9F9EBCE9F3C9}" presName="sibTrans" presStyleCnt="0"/>
      <dgm:spPr/>
    </dgm:pt>
    <dgm:pt modelId="{360F1BFE-C1A9-4EC0-BA32-B83F850A2220}" type="pres">
      <dgm:prSet presAssocID="{64277019-1789-489C-964D-2999B0C0C9F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44415-3439-4226-B400-CEB223D53648}" type="pres">
      <dgm:prSet presAssocID="{60CBD8C7-B834-43A6-B5A3-F3F3FFF25CBC}" presName="sibTrans" presStyleCnt="0"/>
      <dgm:spPr/>
    </dgm:pt>
    <dgm:pt modelId="{11F7B21D-098E-4450-9530-F593B7B41260}" type="pres">
      <dgm:prSet presAssocID="{974E1005-EE15-44EB-8E4D-DB7175710CF2}" presName="node" presStyleLbl="node1" presStyleIdx="3" presStyleCnt="4" custLinFactNeighborX="17154" custLinFactNeighborY="69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B99A0B-4009-4274-87EB-223708A9045E}" type="presOf" srcId="{8DE37B5E-F98C-445C-8BA7-00EC456FBA58}" destId="{79A12417-81E6-452D-98A5-85D154CDF04B}" srcOrd="0" destOrd="0" presId="urn:microsoft.com/office/officeart/2005/8/layout/default#1"/>
    <dgm:cxn modelId="{864EAFA7-6B0E-490D-9F24-547B9210CDBB}" srcId="{27287BAA-B59E-40A0-986E-85011BD27D89}" destId="{8DE37B5E-F98C-445C-8BA7-00EC456FBA58}" srcOrd="0" destOrd="0" parTransId="{18EDB7E1-DDF6-4044-9640-E12AFB9D8B51}" sibTransId="{6647A571-D101-46E7-878D-3109F745B4BF}"/>
    <dgm:cxn modelId="{8D306B59-18A5-4AD4-8F05-AC7C15227508}" type="presOf" srcId="{974E1005-EE15-44EB-8E4D-DB7175710CF2}" destId="{11F7B21D-098E-4450-9530-F593B7B41260}" srcOrd="0" destOrd="0" presId="urn:microsoft.com/office/officeart/2005/8/layout/default#1"/>
    <dgm:cxn modelId="{736205D4-BAE7-46B8-B852-F79DC79C4244}" type="presOf" srcId="{F262C9F4-2274-4DA3-A88C-F0612174F642}" destId="{2007126A-C7BB-4688-8CB1-A1024F54DF67}" srcOrd="0" destOrd="0" presId="urn:microsoft.com/office/officeart/2005/8/layout/default#1"/>
    <dgm:cxn modelId="{0FFBF8B7-A7C9-4930-8833-EE3D6D0AABED}" type="presOf" srcId="{27287BAA-B59E-40A0-986E-85011BD27D89}" destId="{15D90B6C-AFB4-46E4-81CE-B2A1941C01BD}" srcOrd="0" destOrd="0" presId="urn:microsoft.com/office/officeart/2005/8/layout/default#1"/>
    <dgm:cxn modelId="{C5AD48FE-69A4-42E0-AF4D-1413018A3323}" srcId="{27287BAA-B59E-40A0-986E-85011BD27D89}" destId="{64277019-1789-489C-964D-2999B0C0C9F9}" srcOrd="2" destOrd="0" parTransId="{12591A57-B75B-44CA-A5BF-6C20CD3D13B8}" sibTransId="{60CBD8C7-B834-43A6-B5A3-F3F3FFF25CBC}"/>
    <dgm:cxn modelId="{74B00340-9374-4B20-8D33-3089E16F704A}" srcId="{27287BAA-B59E-40A0-986E-85011BD27D89}" destId="{F262C9F4-2274-4DA3-A88C-F0612174F642}" srcOrd="1" destOrd="0" parTransId="{FCA66323-0461-4EAB-A817-AE49F17AD1EA}" sibTransId="{28B74E3D-246D-474F-A642-9F9EBCE9F3C9}"/>
    <dgm:cxn modelId="{2CC100C8-68AC-43FC-A160-7AF558A317D8}" type="presOf" srcId="{64277019-1789-489C-964D-2999B0C0C9F9}" destId="{360F1BFE-C1A9-4EC0-BA32-B83F850A2220}" srcOrd="0" destOrd="0" presId="urn:microsoft.com/office/officeart/2005/8/layout/default#1"/>
    <dgm:cxn modelId="{E4B41748-89AA-4A68-8D3B-B891DB790A2A}" srcId="{27287BAA-B59E-40A0-986E-85011BD27D89}" destId="{974E1005-EE15-44EB-8E4D-DB7175710CF2}" srcOrd="3" destOrd="0" parTransId="{14B77848-491C-432D-888E-5475336D647F}" sibTransId="{CEDD26FF-F0B5-410F-9921-4E5121F71B5B}"/>
    <dgm:cxn modelId="{74A87135-D18D-4AA8-97FE-74A5581D450E}" type="presParOf" srcId="{15D90B6C-AFB4-46E4-81CE-B2A1941C01BD}" destId="{79A12417-81E6-452D-98A5-85D154CDF04B}" srcOrd="0" destOrd="0" presId="urn:microsoft.com/office/officeart/2005/8/layout/default#1"/>
    <dgm:cxn modelId="{86B8B743-165A-409E-8230-E068529E266B}" type="presParOf" srcId="{15D90B6C-AFB4-46E4-81CE-B2A1941C01BD}" destId="{A984BA6E-8CA9-43B8-AA23-B43D4FEA891E}" srcOrd="1" destOrd="0" presId="urn:microsoft.com/office/officeart/2005/8/layout/default#1"/>
    <dgm:cxn modelId="{E0C629A7-FEA8-4FF2-A48D-7F8A4C1346AE}" type="presParOf" srcId="{15D90B6C-AFB4-46E4-81CE-B2A1941C01BD}" destId="{2007126A-C7BB-4688-8CB1-A1024F54DF67}" srcOrd="2" destOrd="0" presId="urn:microsoft.com/office/officeart/2005/8/layout/default#1"/>
    <dgm:cxn modelId="{828DA492-2B05-40F0-B40E-171449C1083C}" type="presParOf" srcId="{15D90B6C-AFB4-46E4-81CE-B2A1941C01BD}" destId="{6FCEAC95-F8F3-4173-8C60-876792120686}" srcOrd="3" destOrd="0" presId="urn:microsoft.com/office/officeart/2005/8/layout/default#1"/>
    <dgm:cxn modelId="{993B5E14-226F-45F4-B2D1-CD10C61C220C}" type="presParOf" srcId="{15D90B6C-AFB4-46E4-81CE-B2A1941C01BD}" destId="{360F1BFE-C1A9-4EC0-BA32-B83F850A2220}" srcOrd="4" destOrd="0" presId="urn:microsoft.com/office/officeart/2005/8/layout/default#1"/>
    <dgm:cxn modelId="{E024362A-E2B2-466A-BF7C-F281E197FB14}" type="presParOf" srcId="{15D90B6C-AFB4-46E4-81CE-B2A1941C01BD}" destId="{C5144415-3439-4226-B400-CEB223D53648}" srcOrd="5" destOrd="0" presId="urn:microsoft.com/office/officeart/2005/8/layout/default#1"/>
    <dgm:cxn modelId="{6669775D-4286-443B-B5F0-A3EE9174FACE}" type="presParOf" srcId="{15D90B6C-AFB4-46E4-81CE-B2A1941C01BD}" destId="{11F7B21D-098E-4450-9530-F593B7B41260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12417-81E6-452D-98A5-85D154CDF04B}">
      <dsp:nvSpPr>
        <dsp:cNvPr id="0" name=""/>
        <dsp:cNvSpPr/>
      </dsp:nvSpPr>
      <dsp:spPr>
        <a:xfrm>
          <a:off x="83" y="2934"/>
          <a:ext cx="66415" cy="398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83" y="2934"/>
        <a:ext cx="66415" cy="39849"/>
      </dsp:txXfrm>
    </dsp:sp>
    <dsp:sp modelId="{2007126A-C7BB-4688-8CB1-A1024F54DF67}">
      <dsp:nvSpPr>
        <dsp:cNvPr id="0" name=""/>
        <dsp:cNvSpPr/>
      </dsp:nvSpPr>
      <dsp:spPr>
        <a:xfrm>
          <a:off x="73140" y="2934"/>
          <a:ext cx="66415" cy="398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140" y="2934"/>
        <a:ext cx="66415" cy="39849"/>
      </dsp:txXfrm>
    </dsp:sp>
    <dsp:sp modelId="{360F1BFE-C1A9-4EC0-BA32-B83F850A2220}">
      <dsp:nvSpPr>
        <dsp:cNvPr id="0" name=""/>
        <dsp:cNvSpPr/>
      </dsp:nvSpPr>
      <dsp:spPr>
        <a:xfrm>
          <a:off x="146196" y="2934"/>
          <a:ext cx="66415" cy="398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46196" y="2934"/>
        <a:ext cx="66415" cy="39849"/>
      </dsp:txXfrm>
    </dsp:sp>
    <dsp:sp modelId="{11F7B21D-098E-4450-9530-F593B7B41260}">
      <dsp:nvSpPr>
        <dsp:cNvPr id="0" name=""/>
        <dsp:cNvSpPr/>
      </dsp:nvSpPr>
      <dsp:spPr>
        <a:xfrm>
          <a:off x="219336" y="5869"/>
          <a:ext cx="66415" cy="398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19336" y="5869"/>
        <a:ext cx="66415" cy="398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4DC77E5-7F92-4CAC-B9B2-283A5E05A219}" type="datetimeFigureOut">
              <a:rPr lang="ru-RU" smtClean="0"/>
              <a:pPr/>
              <a:t>18.05.2014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CC9FF32-E0FB-41E0-8100-E9BA98D195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16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5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285728"/>
            <a:ext cx="6243654" cy="3714776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Государственное бюджетное дошкольное образовательное учреждение детский сад №27 комбинированного вида Пушкинского района города Санкт-Петербурга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Аналитический отчет 2 младшей группы «Педагогические достижения за 2013-2014 учебный год».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995" y="2204864"/>
            <a:ext cx="3635896" cy="272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1670" y="357166"/>
            <a:ext cx="6386530" cy="466139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2 младшая группа (3-4 года)</a:t>
            </a:r>
            <a:br>
              <a:rPr lang="ru-RU" sz="2000" dirty="0" smtClean="0"/>
            </a:br>
            <a:r>
              <a:rPr lang="ru-RU" sz="2000" dirty="0" smtClean="0"/>
              <a:t>Воспитатели: Щербина Н.В.</a:t>
            </a:r>
            <a:br>
              <a:rPr lang="ru-RU" sz="2000" dirty="0" smtClean="0"/>
            </a:br>
            <a:r>
              <a:rPr lang="ru-RU" sz="2000" dirty="0" smtClean="0"/>
              <a:t>                            Дону А.М.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2786050" y="5357826"/>
            <a:ext cx="5286412" cy="8572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 группе 23 ребёнка.</a:t>
            </a:r>
          </a:p>
          <a:p>
            <a:pPr algn="ctr"/>
            <a:r>
              <a:rPr lang="ru-RU" dirty="0" smtClean="0"/>
              <a:t> Из них 12 мальчиков и 11 девочек.</a:t>
            </a:r>
            <a:endParaRPr lang="ru-RU" dirty="0"/>
          </a:p>
        </p:txBody>
      </p:sp>
      <p:pic>
        <p:nvPicPr>
          <p:cNvPr id="4" name="Рисунок 3" descr="DSC062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1714488"/>
            <a:ext cx="5072098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-облако 6"/>
          <p:cNvSpPr/>
          <p:nvPr/>
        </p:nvSpPr>
        <p:spPr>
          <a:xfrm>
            <a:off x="4857752" y="142852"/>
            <a:ext cx="3643338" cy="2571768"/>
          </a:xfrm>
          <a:prstGeom prst="cloudCallout">
            <a:avLst>
              <a:gd name="adj1" fmla="val -38354"/>
              <a:gd name="adj2" fmla="val 706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DSC06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1382" y="568115"/>
            <a:ext cx="2325096" cy="181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Выноска-облако 7"/>
          <p:cNvSpPr/>
          <p:nvPr/>
        </p:nvSpPr>
        <p:spPr>
          <a:xfrm>
            <a:off x="357158" y="428604"/>
            <a:ext cx="3143272" cy="2500330"/>
          </a:xfrm>
          <a:prstGeom prst="cloudCallout">
            <a:avLst>
              <a:gd name="adj1" fmla="val 45032"/>
              <a:gd name="adj2" fmla="val 578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DSC061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504" y="673112"/>
            <a:ext cx="2286017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Выноска-облако 8"/>
          <p:cNvSpPr/>
          <p:nvPr/>
        </p:nvSpPr>
        <p:spPr>
          <a:xfrm>
            <a:off x="4857752" y="4286256"/>
            <a:ext cx="3357586" cy="2357454"/>
          </a:xfrm>
          <a:prstGeom prst="cloudCallout">
            <a:avLst>
              <a:gd name="adj1" fmla="val -37019"/>
              <a:gd name="adj2" fmla="val -652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DSC061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0927" y="4516898"/>
            <a:ext cx="2236988" cy="1753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Овал 9"/>
          <p:cNvSpPr/>
          <p:nvPr/>
        </p:nvSpPr>
        <p:spPr>
          <a:xfrm>
            <a:off x="3071802" y="3000372"/>
            <a:ext cx="2286016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Адаптация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Выноска-облако 13"/>
          <p:cNvSpPr/>
          <p:nvPr/>
        </p:nvSpPr>
        <p:spPr>
          <a:xfrm>
            <a:off x="428596" y="4286256"/>
            <a:ext cx="3071834" cy="2214578"/>
          </a:xfrm>
          <a:prstGeom prst="cloudCallout">
            <a:avLst>
              <a:gd name="adj1" fmla="val 45722"/>
              <a:gd name="adj2" fmla="val -604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DSC024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276" y="4509120"/>
            <a:ext cx="2208245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2928926" y="214290"/>
            <a:ext cx="2714644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Учимся играть рядом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6200000" flipH="1">
            <a:off x="4857752" y="1357298"/>
            <a:ext cx="571506" cy="5715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2786050" y="1428736"/>
            <a:ext cx="128588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4"/>
          </p:cNvCxnSpPr>
          <p:nvPr/>
        </p:nvCxnSpPr>
        <p:spPr>
          <a:xfrm rot="5400000">
            <a:off x="2178827" y="1964521"/>
            <a:ext cx="2714644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3607587" y="2321711"/>
            <a:ext cx="2714644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ятно 2 22"/>
          <p:cNvSpPr/>
          <p:nvPr/>
        </p:nvSpPr>
        <p:spPr>
          <a:xfrm>
            <a:off x="0" y="142852"/>
            <a:ext cx="3571868" cy="350046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DSC06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60201"/>
            <a:ext cx="1877663" cy="14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Пятно 2 27"/>
          <p:cNvSpPr/>
          <p:nvPr/>
        </p:nvSpPr>
        <p:spPr>
          <a:xfrm>
            <a:off x="5000628" y="142852"/>
            <a:ext cx="4000528" cy="328614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DSC06079.JPG"/>
          <p:cNvPicPr>
            <a:picLocks noChangeAspect="1"/>
          </p:cNvPicPr>
          <p:nvPr/>
        </p:nvPicPr>
        <p:blipFill>
          <a:blip r:embed="rId3" cstate="print"/>
          <a:srcRect r="11628"/>
          <a:stretch>
            <a:fillRect/>
          </a:stretch>
        </p:blipFill>
        <p:spPr>
          <a:xfrm>
            <a:off x="5868144" y="1139717"/>
            <a:ext cx="1811867" cy="1425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Пятно 2 30"/>
          <p:cNvSpPr/>
          <p:nvPr/>
        </p:nvSpPr>
        <p:spPr>
          <a:xfrm>
            <a:off x="142844" y="3286124"/>
            <a:ext cx="3786214" cy="328614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DSC066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5137" y="4433976"/>
            <a:ext cx="1701594" cy="1276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Пятно 2 32"/>
          <p:cNvSpPr/>
          <p:nvPr/>
        </p:nvSpPr>
        <p:spPr>
          <a:xfrm>
            <a:off x="4071934" y="3429000"/>
            <a:ext cx="4286280" cy="328614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DSC06113.JPG"/>
          <p:cNvPicPr>
            <a:picLocks noChangeAspect="1"/>
          </p:cNvPicPr>
          <p:nvPr/>
        </p:nvPicPr>
        <p:blipFill>
          <a:blip r:embed="rId5" cstate="print"/>
          <a:srcRect l="4651" t="3101" r="13953" b="6976"/>
          <a:stretch>
            <a:fillRect/>
          </a:stretch>
        </p:blipFill>
        <p:spPr>
          <a:xfrm>
            <a:off x="5113378" y="4313044"/>
            <a:ext cx="1800954" cy="1492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071803" y="2786058"/>
            <a:ext cx="2536048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Подвижные игры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 flipH="1">
          <a:off x="-2571800" y="2285992"/>
          <a:ext cx="285752" cy="4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Прямая со стрелкой 10"/>
          <p:cNvCxnSpPr>
            <a:stCxn id="7" idx="0"/>
          </p:cNvCxnSpPr>
          <p:nvPr/>
        </p:nvCxnSpPr>
        <p:spPr>
          <a:xfrm flipV="1">
            <a:off x="4339827" y="2214554"/>
            <a:ext cx="17859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286380" y="2571744"/>
            <a:ext cx="642942" cy="4375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34" idx="8"/>
          </p:cNvCxnSpPr>
          <p:nvPr/>
        </p:nvCxnSpPr>
        <p:spPr>
          <a:xfrm>
            <a:off x="4786314" y="3714752"/>
            <a:ext cx="554216" cy="551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7" idx="1"/>
          </p:cNvCxnSpPr>
          <p:nvPr/>
        </p:nvCxnSpPr>
        <p:spPr>
          <a:xfrm flipH="1" flipV="1">
            <a:off x="2285985" y="2428868"/>
            <a:ext cx="1157214" cy="5036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7" idx="4"/>
            <a:endCxn id="29" idx="8"/>
          </p:cNvCxnSpPr>
          <p:nvPr/>
        </p:nvCxnSpPr>
        <p:spPr>
          <a:xfrm flipH="1">
            <a:off x="3999457" y="3786190"/>
            <a:ext cx="340370" cy="444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ьная выноска 25"/>
          <p:cNvSpPr/>
          <p:nvPr/>
        </p:nvSpPr>
        <p:spPr>
          <a:xfrm>
            <a:off x="5857884" y="214290"/>
            <a:ext cx="2857520" cy="2714644"/>
          </a:xfrm>
          <a:prstGeom prst="wedgeEllipseCallout">
            <a:avLst>
              <a:gd name="adj1" fmla="val -47295"/>
              <a:gd name="adj2" fmla="val 372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DSC0682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15074" y="714356"/>
            <a:ext cx="2143140" cy="1696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Овальная выноска 14"/>
          <p:cNvSpPr/>
          <p:nvPr/>
        </p:nvSpPr>
        <p:spPr>
          <a:xfrm>
            <a:off x="2857488" y="0"/>
            <a:ext cx="3000396" cy="2071678"/>
          </a:xfrm>
          <a:prstGeom prst="wedgeEllipseCallout">
            <a:avLst>
              <a:gd name="adj1" fmla="val 761"/>
              <a:gd name="adj2" fmla="val 58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DSC0649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8992" y="357166"/>
            <a:ext cx="1804749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Овальная выноска 18"/>
          <p:cNvSpPr/>
          <p:nvPr/>
        </p:nvSpPr>
        <p:spPr>
          <a:xfrm>
            <a:off x="285720" y="142852"/>
            <a:ext cx="2500330" cy="2214578"/>
          </a:xfrm>
          <a:prstGeom prst="wedgeEllipseCallout">
            <a:avLst>
              <a:gd name="adj1" fmla="val 28398"/>
              <a:gd name="adj2" fmla="val 517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DSC066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2910" y="500042"/>
            <a:ext cx="1709220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Овальная выноска 28"/>
          <p:cNvSpPr/>
          <p:nvPr/>
        </p:nvSpPr>
        <p:spPr>
          <a:xfrm>
            <a:off x="428596" y="3429000"/>
            <a:ext cx="3000396" cy="3143272"/>
          </a:xfrm>
          <a:prstGeom prst="wedgeEllipseCallout">
            <a:avLst>
              <a:gd name="adj1" fmla="val 69013"/>
              <a:gd name="adj2" fmla="val -244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DSC0690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5787" y="4143380"/>
            <a:ext cx="228601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Овальная выноска 33"/>
          <p:cNvSpPr/>
          <p:nvPr/>
        </p:nvSpPr>
        <p:spPr>
          <a:xfrm>
            <a:off x="5643570" y="3357562"/>
            <a:ext cx="3000396" cy="2714644"/>
          </a:xfrm>
          <a:prstGeom prst="wedgeEllipseCallout">
            <a:avLst>
              <a:gd name="adj1" fmla="val -60100"/>
              <a:gd name="adj2" fmla="val -165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DSC0690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00760" y="3857628"/>
            <a:ext cx="2238391" cy="1678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780635" y="151641"/>
            <a:ext cx="329697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Театрализованная деятельность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8659"/>
            <a:ext cx="2564084" cy="1923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01" y="980728"/>
            <a:ext cx="2400267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1412776"/>
            <a:ext cx="2976331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109" y="4049960"/>
            <a:ext cx="1791789" cy="23890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37" y="4124357"/>
            <a:ext cx="3059923" cy="22949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129261"/>
            <a:ext cx="3114256" cy="23356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SC060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5286388"/>
            <a:ext cx="1714512" cy="12858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Овал 1"/>
          <p:cNvSpPr/>
          <p:nvPr/>
        </p:nvSpPr>
        <p:spPr>
          <a:xfrm>
            <a:off x="3000364" y="2571744"/>
            <a:ext cx="2357454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Дидактические игры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DSC060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14290"/>
            <a:ext cx="1928826" cy="14466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DSC063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214290"/>
            <a:ext cx="1952608" cy="1464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DSC06696.JPG"/>
          <p:cNvPicPr>
            <a:picLocks noChangeAspect="1"/>
          </p:cNvPicPr>
          <p:nvPr/>
        </p:nvPicPr>
        <p:blipFill>
          <a:blip r:embed="rId5" cstate="print"/>
          <a:srcRect l="14458"/>
          <a:stretch>
            <a:fillRect/>
          </a:stretch>
        </p:blipFill>
        <p:spPr>
          <a:xfrm>
            <a:off x="6500826" y="214290"/>
            <a:ext cx="1690668" cy="14478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DSC065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86446" y="2000240"/>
            <a:ext cx="2000264" cy="1428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DSC06651.JPG"/>
          <p:cNvPicPr>
            <a:picLocks noChangeAspect="1"/>
          </p:cNvPicPr>
          <p:nvPr/>
        </p:nvPicPr>
        <p:blipFill>
          <a:blip r:embed="rId7" cstate="print"/>
          <a:srcRect r="18749" b="4165"/>
          <a:stretch>
            <a:fillRect/>
          </a:stretch>
        </p:blipFill>
        <p:spPr>
          <a:xfrm>
            <a:off x="500034" y="2143116"/>
            <a:ext cx="2000264" cy="1643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DSC061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00826" y="3643314"/>
            <a:ext cx="2024045" cy="15180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DSC0605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4282" y="4071942"/>
            <a:ext cx="2000264" cy="14287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DSC0632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29124" y="214290"/>
            <a:ext cx="1928826" cy="14466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DSC0640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00562" y="4857760"/>
            <a:ext cx="1714512" cy="12858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6" name="Прямая со стрелкой 15"/>
          <p:cNvCxnSpPr/>
          <p:nvPr/>
        </p:nvCxnSpPr>
        <p:spPr>
          <a:xfrm rot="16200000" flipV="1">
            <a:off x="3428992" y="2000240"/>
            <a:ext cx="92869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" idx="1"/>
          </p:cNvCxnSpPr>
          <p:nvPr/>
        </p:nvCxnSpPr>
        <p:spPr>
          <a:xfrm rot="16200000" flipV="1">
            <a:off x="2160595" y="1554123"/>
            <a:ext cx="1096084" cy="1273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4464844" y="1964524"/>
            <a:ext cx="1000131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2" idx="6"/>
          </p:cNvCxnSpPr>
          <p:nvPr/>
        </p:nvCxnSpPr>
        <p:spPr>
          <a:xfrm flipV="1">
            <a:off x="5357818" y="3071810"/>
            <a:ext cx="428628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4286248" y="3929066"/>
            <a:ext cx="1143008" cy="7143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" idx="5"/>
          </p:cNvCxnSpPr>
          <p:nvPr/>
        </p:nvCxnSpPr>
        <p:spPr>
          <a:xfrm rot="16200000" flipH="1">
            <a:off x="5458692" y="3101246"/>
            <a:ext cx="667456" cy="1559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9" idx="0"/>
          </p:cNvCxnSpPr>
          <p:nvPr/>
        </p:nvCxnSpPr>
        <p:spPr>
          <a:xfrm rot="5400000">
            <a:off x="2750331" y="4321975"/>
            <a:ext cx="157163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" idx="3"/>
          </p:cNvCxnSpPr>
          <p:nvPr/>
        </p:nvCxnSpPr>
        <p:spPr>
          <a:xfrm rot="5400000">
            <a:off x="2267753" y="3494156"/>
            <a:ext cx="1024646" cy="11310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" idx="2"/>
          </p:cNvCxnSpPr>
          <p:nvPr/>
        </p:nvCxnSpPr>
        <p:spPr>
          <a:xfrm rot="10800000">
            <a:off x="2500298" y="3143248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491879" y="3000372"/>
            <a:ext cx="2035175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Открытые мероприятия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835382" y="194824"/>
            <a:ext cx="3085812" cy="2147699"/>
          </a:xfrm>
          <a:prstGeom prst="wedgeEllipseCallout">
            <a:avLst>
              <a:gd name="adj1" fmla="val 47339"/>
              <a:gd name="adj2" fmla="val 765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DSC024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7895" y="458377"/>
            <a:ext cx="2160786" cy="1620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Овальная выноска 15"/>
          <p:cNvSpPr/>
          <p:nvPr/>
        </p:nvSpPr>
        <p:spPr>
          <a:xfrm>
            <a:off x="188884" y="2342523"/>
            <a:ext cx="2664296" cy="2166597"/>
          </a:xfrm>
          <a:prstGeom prst="wedgeEllipseCallout">
            <a:avLst>
              <a:gd name="adj1" fmla="val 68875"/>
              <a:gd name="adj2" fmla="val 54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ьная выноска 16"/>
          <p:cNvSpPr/>
          <p:nvPr/>
        </p:nvSpPr>
        <p:spPr>
          <a:xfrm>
            <a:off x="1303733" y="4619494"/>
            <a:ext cx="3151752" cy="1833854"/>
          </a:xfrm>
          <a:prstGeom prst="wedgeEllipseCallout">
            <a:avLst>
              <a:gd name="adj1" fmla="val 35434"/>
              <a:gd name="adj2" fmla="val -790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ьная выноска 17"/>
          <p:cNvSpPr/>
          <p:nvPr/>
        </p:nvSpPr>
        <p:spPr>
          <a:xfrm>
            <a:off x="4788024" y="254609"/>
            <a:ext cx="3211246" cy="1866024"/>
          </a:xfrm>
          <a:prstGeom prst="wedgeEllipseCallout">
            <a:avLst>
              <a:gd name="adj1" fmla="val -47007"/>
              <a:gd name="adj2" fmla="val 912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ьная выноска 18"/>
          <p:cNvSpPr/>
          <p:nvPr/>
        </p:nvSpPr>
        <p:spPr>
          <a:xfrm>
            <a:off x="6012160" y="2277727"/>
            <a:ext cx="2744854" cy="2088232"/>
          </a:xfrm>
          <a:prstGeom prst="wedgeEllipseCallout">
            <a:avLst>
              <a:gd name="adj1" fmla="val -64914"/>
              <a:gd name="adj2" fmla="val 72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ьная выноска 19"/>
          <p:cNvSpPr/>
          <p:nvPr/>
        </p:nvSpPr>
        <p:spPr>
          <a:xfrm>
            <a:off x="4644008" y="4619494"/>
            <a:ext cx="3096344" cy="1833854"/>
          </a:xfrm>
          <a:prstGeom prst="wedgeEllipseCallout">
            <a:avLst>
              <a:gd name="adj1" fmla="val -42012"/>
              <a:gd name="adj2" fmla="val -78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DSC_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774" y="2689844"/>
            <a:ext cx="1960239" cy="1470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SC086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67883" y="4840349"/>
            <a:ext cx="1944217" cy="1458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0248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76875" y="458376"/>
            <a:ext cx="1944606" cy="1458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SC_002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9178" y="2503761"/>
            <a:ext cx="1951908" cy="165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SC_003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32099" y="4840349"/>
            <a:ext cx="1918635" cy="1458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071802" y="142852"/>
            <a:ext cx="2357454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Праздники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4572000" y="642918"/>
            <a:ext cx="3929090" cy="278608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лако 5"/>
          <p:cNvSpPr/>
          <p:nvPr/>
        </p:nvSpPr>
        <p:spPr>
          <a:xfrm>
            <a:off x="500034" y="3643314"/>
            <a:ext cx="4143404" cy="300039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блако 6"/>
          <p:cNvSpPr/>
          <p:nvPr/>
        </p:nvSpPr>
        <p:spPr>
          <a:xfrm>
            <a:off x="4786314" y="3429000"/>
            <a:ext cx="4000528" cy="285752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357158" y="1000108"/>
            <a:ext cx="4000528" cy="264320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 descr="DSC062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9283" y="1334197"/>
            <a:ext cx="2496277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SC062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70174" y="1000106"/>
            <a:ext cx="2732741" cy="2049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DSC063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6699" y="4069767"/>
            <a:ext cx="2698039" cy="2023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SC063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3776785"/>
            <a:ext cx="2820122" cy="2115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059832" y="2500306"/>
            <a:ext cx="2520280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Работа с родителями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10-конечная звезда 2"/>
          <p:cNvSpPr/>
          <p:nvPr/>
        </p:nvSpPr>
        <p:spPr>
          <a:xfrm>
            <a:off x="285720" y="142852"/>
            <a:ext cx="2571768" cy="2057408"/>
          </a:xfrm>
          <a:prstGeom prst="star10">
            <a:avLst>
              <a:gd name="adj" fmla="val 41590"/>
              <a:gd name="hf" fmla="val 1051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10-конечная звезда 3"/>
          <p:cNvSpPr/>
          <p:nvPr/>
        </p:nvSpPr>
        <p:spPr>
          <a:xfrm>
            <a:off x="3428992" y="214290"/>
            <a:ext cx="2357454" cy="198597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6000760" y="214290"/>
            <a:ext cx="2500330" cy="2071702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10-конечная звезда 5"/>
          <p:cNvSpPr/>
          <p:nvPr/>
        </p:nvSpPr>
        <p:spPr>
          <a:xfrm>
            <a:off x="285720" y="2285992"/>
            <a:ext cx="2500330" cy="2286016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10-конечная звезда 6"/>
          <p:cNvSpPr/>
          <p:nvPr/>
        </p:nvSpPr>
        <p:spPr>
          <a:xfrm>
            <a:off x="5715008" y="4643446"/>
            <a:ext cx="2428892" cy="2128846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10-конечная звезда 7"/>
          <p:cNvSpPr/>
          <p:nvPr/>
        </p:nvSpPr>
        <p:spPr>
          <a:xfrm>
            <a:off x="6143636" y="2285992"/>
            <a:ext cx="2428892" cy="214314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DSC060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1208" y="565570"/>
            <a:ext cx="1764459" cy="1323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060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5772" y="476672"/>
            <a:ext cx="1769485" cy="1327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060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0530" y="519263"/>
            <a:ext cx="1782317" cy="1336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0-конечная звезда 11"/>
          <p:cNvSpPr/>
          <p:nvPr/>
        </p:nvSpPr>
        <p:spPr>
          <a:xfrm>
            <a:off x="3357554" y="3786190"/>
            <a:ext cx="2571768" cy="2071702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10-конечная звезда 12"/>
          <p:cNvSpPr/>
          <p:nvPr/>
        </p:nvSpPr>
        <p:spPr>
          <a:xfrm>
            <a:off x="785786" y="4643446"/>
            <a:ext cx="2500330" cy="214314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DSC062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463" y="2695081"/>
            <a:ext cx="1882843" cy="1412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SC0259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0540" y="2633802"/>
            <a:ext cx="1815083" cy="1361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DSC026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34805" y="4885054"/>
            <a:ext cx="1389297" cy="1830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20131019_10273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36738" y="4817382"/>
            <a:ext cx="1598426" cy="1803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DSC0900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86181" y="4107213"/>
            <a:ext cx="1744237" cy="1516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нта лицом вверх 1"/>
          <p:cNvSpPr/>
          <p:nvPr/>
        </p:nvSpPr>
        <p:spPr>
          <a:xfrm>
            <a:off x="1643042" y="1857364"/>
            <a:ext cx="5572164" cy="2643206"/>
          </a:xfrm>
          <a:prstGeom prst="ribbon2">
            <a:avLst>
              <a:gd name="adj1" fmla="val 1883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СПАСИБО ЗА ВНИМАНИЕ!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8-конечная звезда 2"/>
          <p:cNvSpPr/>
          <p:nvPr/>
        </p:nvSpPr>
        <p:spPr>
          <a:xfrm>
            <a:off x="142844" y="71414"/>
            <a:ext cx="2428892" cy="185738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8-конечная звезда 3"/>
          <p:cNvSpPr/>
          <p:nvPr/>
        </p:nvSpPr>
        <p:spPr>
          <a:xfrm>
            <a:off x="2714612" y="142852"/>
            <a:ext cx="2500330" cy="150019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8-конечная звезда 4"/>
          <p:cNvSpPr/>
          <p:nvPr/>
        </p:nvSpPr>
        <p:spPr>
          <a:xfrm>
            <a:off x="5214942" y="142852"/>
            <a:ext cx="2643206" cy="185738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8-конечная звезда 5"/>
          <p:cNvSpPr/>
          <p:nvPr/>
        </p:nvSpPr>
        <p:spPr>
          <a:xfrm>
            <a:off x="142844" y="2500306"/>
            <a:ext cx="1714512" cy="178595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8-конечная звезда 6"/>
          <p:cNvSpPr/>
          <p:nvPr/>
        </p:nvSpPr>
        <p:spPr>
          <a:xfrm>
            <a:off x="7215206" y="1571612"/>
            <a:ext cx="1643074" cy="171451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8-конечная звезда 7"/>
          <p:cNvSpPr/>
          <p:nvPr/>
        </p:nvSpPr>
        <p:spPr>
          <a:xfrm>
            <a:off x="357158" y="4572008"/>
            <a:ext cx="2214578" cy="185738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8-конечная звезда 8"/>
          <p:cNvSpPr/>
          <p:nvPr/>
        </p:nvSpPr>
        <p:spPr>
          <a:xfrm>
            <a:off x="2857488" y="4572008"/>
            <a:ext cx="2286016" cy="1928826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DSC06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799" y="377984"/>
            <a:ext cx="1555309" cy="1244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061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4249" y="348183"/>
            <a:ext cx="1532494" cy="110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SC068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5219" y="446261"/>
            <a:ext cx="1855723" cy="1250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DSC064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68324" y="1820033"/>
            <a:ext cx="936838" cy="1249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SC0672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6792" y="4857759"/>
            <a:ext cx="1514372" cy="1275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DSC0678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97947" y="4934509"/>
            <a:ext cx="1605097" cy="1203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8-конечная звезда 16"/>
          <p:cNvSpPr/>
          <p:nvPr/>
        </p:nvSpPr>
        <p:spPr>
          <a:xfrm>
            <a:off x="6357950" y="3214686"/>
            <a:ext cx="2357454" cy="1771656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DSC0685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99874" y="3528241"/>
            <a:ext cx="1536900" cy="1152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8-конечная звезда 18"/>
          <p:cNvSpPr/>
          <p:nvPr/>
        </p:nvSpPr>
        <p:spPr>
          <a:xfrm>
            <a:off x="5286380" y="4857760"/>
            <a:ext cx="2143140" cy="171451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 descr="DSC0688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645219" y="5199422"/>
            <a:ext cx="1479864" cy="110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DSC0612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7158" y="2891802"/>
            <a:ext cx="1337277" cy="1002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261</TotalTime>
  <Words>69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Государственное бюджетное дошкольное образовательное учреждение детский сад №27 комбинированного вида Пушкинского района города Санкт-Петербурга        </vt:lpstr>
      <vt:lpstr>2 младшая группа (3-4 года) Воспитатели: Щербина Н.В.                             Дону А.М.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RePack by Diakov</cp:lastModifiedBy>
  <cp:revision>30</cp:revision>
  <dcterms:created xsi:type="dcterms:W3CDTF">2014-05-07T06:09:37Z</dcterms:created>
  <dcterms:modified xsi:type="dcterms:W3CDTF">2014-05-18T08:50:31Z</dcterms:modified>
</cp:coreProperties>
</file>