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3" r:id="rId2"/>
    <p:sldId id="264" r:id="rId3"/>
    <p:sldId id="256" r:id="rId4"/>
    <p:sldId id="265" r:id="rId5"/>
    <p:sldId id="257" r:id="rId6"/>
    <p:sldId id="266" r:id="rId7"/>
    <p:sldId id="272" r:id="rId8"/>
    <p:sldId id="273" r:id="rId9"/>
    <p:sldId id="267" r:id="rId10"/>
    <p:sldId id="274" r:id="rId11"/>
    <p:sldId id="262" r:id="rId12"/>
    <p:sldId id="268" r:id="rId13"/>
    <p:sldId id="290" r:id="rId14"/>
    <p:sldId id="269" r:id="rId15"/>
    <p:sldId id="270" r:id="rId16"/>
    <p:sldId id="275" r:id="rId17"/>
    <p:sldId id="258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61" r:id="rId33"/>
    <p:sldId id="260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84" d="100"/>
          <a:sy n="84" d="100"/>
        </p:scale>
        <p:origin x="-1406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FF8C4-09D0-4E83-9110-0591C1733270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B94B6-A5A1-4424-80C1-83CEB81F14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014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B94B6-A5A1-4424-80C1-83CEB81F145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5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9374E-437B-4EDB-A6AB-D7C3B00D0A3E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439B4-3CA8-47B8-8A5C-8D14BBF72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5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7625" y="476673"/>
            <a:ext cx="8946375" cy="63813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6516" y="1988840"/>
            <a:ext cx="5445804" cy="1470025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  <a:cs typeface="Estrangelo Edessa" pitchFamily="66" charset="0"/>
              </a:rPr>
              <a:t>«Честный экзамен – старт к успеху!»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  <a:cs typeface="Estrangelo Edess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63618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2014-2015 учебный год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0" y="292007"/>
            <a:ext cx="319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МБОУ </a:t>
            </a:r>
            <a:r>
              <a:rPr lang="ru-RU" b="1" dirty="0" err="1" smtClean="0">
                <a:solidFill>
                  <a:srgbClr val="002060"/>
                </a:solidFill>
              </a:rPr>
              <a:t>Вишневецкая</a:t>
            </a:r>
            <a:r>
              <a:rPr lang="ru-RU" b="1" dirty="0" smtClean="0">
                <a:solidFill>
                  <a:srgbClr val="002060"/>
                </a:solidFill>
              </a:rPr>
              <a:t> СОШ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latin typeface="Arial Black" panose="020B0A04020102020204" pitchFamily="34" charset="0"/>
              </a:rPr>
              <a:t>С  1  по  20  апреля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285720" y="1500174"/>
            <a:ext cx="8143932" cy="4643470"/>
          </a:xfrm>
          <a:prstGeom prst="horizontalScroll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Вишневецкой школе прошла акция:</a:t>
            </a:r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«Честный </a:t>
            </a:r>
            <a:r>
              <a:rPr lang="ru-RU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кзамен –  старт к успеху!»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7345362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dirty="0" smtClean="0">
                <a:solidFill>
                  <a:schemeClr val="bg1"/>
                </a:solidFill>
                <a:latin typeface="Comic Sans MS" pitchFamily="66" charset="0"/>
              </a:rPr>
              <a:t>Составлен и утверждён план проведения мероприятий.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6761810"/>
              </p:ext>
            </p:extLst>
          </p:nvPr>
        </p:nvGraphicFramePr>
        <p:xfrm>
          <a:off x="251520" y="2060848"/>
          <a:ext cx="8568952" cy="364743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04056"/>
                <a:gridCol w="8064896"/>
              </a:tblGrid>
              <a:tr h="657043">
                <a:tc>
                  <a:txBody>
                    <a:bodyPr/>
                    <a:lstStyle/>
                    <a:p>
                      <a:r>
                        <a:rPr lang="ru-RU" b="0" dirty="0" smtClean="0"/>
                        <a:t>1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 smtClean="0"/>
                        <a:t>Проведение классного</a:t>
                      </a:r>
                      <a:r>
                        <a:rPr lang="ru-RU" sz="2800" b="0" baseline="0" dirty="0" smtClean="0"/>
                        <a:t> часа в 11 классе по теме «ЕГЭ – это не страшно»</a:t>
                      </a:r>
                      <a:endParaRPr lang="ru-RU" sz="2800" b="0" dirty="0"/>
                    </a:p>
                  </a:txBody>
                  <a:tcPr/>
                </a:tc>
              </a:tr>
              <a:tr h="471990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2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Родительское собрание «Как помочь ребенку успешно сдать выпускные экзамены»</a:t>
                      </a:r>
                      <a:endParaRPr lang="ru-RU" sz="2800" dirty="0"/>
                    </a:p>
                  </a:txBody>
                  <a:tcPr/>
                </a:tc>
              </a:tr>
              <a:tr h="47199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Конкурс  </a:t>
                      </a:r>
                      <a:r>
                        <a:rPr lang="ru-RU" sz="2800" dirty="0" err="1" smtClean="0"/>
                        <a:t>слоганов</a:t>
                      </a:r>
                      <a:endParaRPr lang="ru-RU" sz="2800" dirty="0"/>
                    </a:p>
                  </a:txBody>
                  <a:tcPr/>
                </a:tc>
              </a:tr>
              <a:tr h="68309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Конкурс рисунков</a:t>
                      </a:r>
                      <a:endParaRPr lang="ru-RU" sz="2800" dirty="0"/>
                    </a:p>
                  </a:txBody>
                  <a:tcPr/>
                </a:tc>
              </a:tr>
              <a:tr h="55641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Конкурс  стихов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332656"/>
            <a:ext cx="8568952" cy="136815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План </a:t>
            </a:r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проведения мероприятий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7"/>
          <p:cNvSpPr>
            <a:spLocks noGrp="1" noChangeArrowheads="1"/>
          </p:cNvSpPr>
          <p:nvPr>
            <p:ph type="title"/>
          </p:nvPr>
        </p:nvSpPr>
        <p:spPr>
          <a:xfrm>
            <a:off x="2195513" y="2205038"/>
            <a:ext cx="4824412" cy="2952750"/>
          </a:xfrm>
        </p:spPr>
        <p:txBody>
          <a:bodyPr>
            <a:normAutofit fontScale="90000"/>
          </a:bodyPr>
          <a:lstStyle/>
          <a:p>
            <a:r>
              <a:rPr lang="ru-RU" altLang="ru-RU" sz="2800" dirty="0" smtClean="0">
                <a:latin typeface="Monotype Corsiva" pitchFamily="66" charset="0"/>
              </a:rPr>
              <a:t>Классный час прошёл в интересном формате. Ученики сами анализировали  свою работу по подготовке к экзамену  и предлагали пути к самообразованию, интересным и доступным методам</a:t>
            </a:r>
            <a:r>
              <a:rPr lang="ru-RU" altLang="ru-RU" sz="2700" dirty="0">
                <a:latin typeface="Monotype Corsiva" pitchFamily="66" charset="0"/>
              </a:rPr>
              <a:t> </a:t>
            </a:r>
            <a:r>
              <a:rPr lang="ru-RU" altLang="ru-RU" sz="2700" dirty="0" smtClean="0">
                <a:latin typeface="Monotype Corsiva" pitchFamily="66" charset="0"/>
              </a:rPr>
              <a:t>работы </a:t>
            </a:r>
            <a:endParaRPr lang="ru-RU" altLang="ru-RU" sz="1400" dirty="0" smtClean="0">
              <a:latin typeface="Monotype Corsiva" pitchFamily="66" charset="0"/>
            </a:endParaRPr>
          </a:p>
        </p:txBody>
      </p:sp>
      <p:pic>
        <p:nvPicPr>
          <p:cNvPr id="2053" name="Picture 9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74813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Классный час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Ольга\Desktop\Новая папка (4)\20150416_093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357298"/>
            <a:ext cx="6834235" cy="5125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льга\Desktop\Новая папка (4)\20150415_054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970" y="214290"/>
            <a:ext cx="7271438" cy="580699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5000"/>
            <a:ext cx="8229600" cy="1143000"/>
          </a:xfrm>
        </p:spPr>
        <p:txBody>
          <a:bodyPr/>
          <a:lstStyle/>
          <a:p>
            <a:r>
              <a:rPr lang="ru-RU" dirty="0" smtClean="0"/>
              <a:t>Классный час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5000"/>
            <a:ext cx="8229600" cy="1143000"/>
          </a:xfrm>
        </p:spPr>
        <p:txBody>
          <a:bodyPr/>
          <a:lstStyle/>
          <a:p>
            <a:r>
              <a:rPr lang="ru-RU" dirty="0" smtClean="0"/>
              <a:t>Презентация для учащихся</a:t>
            </a:r>
            <a:endParaRPr lang="ru-RU" dirty="0"/>
          </a:p>
        </p:txBody>
      </p:sp>
      <p:pic>
        <p:nvPicPr>
          <p:cNvPr id="8194" name="Picture 2" descr="C:\Users\Ольга\Desktop\Новая папка (4)\20150415_054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400" y="404664"/>
            <a:ext cx="7200000" cy="54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5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470651" y="1"/>
            <a:ext cx="9614651" cy="68579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8686800" cy="335758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</a:rPr>
              <a:t>Совместно  с родителями и учащимися прошло родительское собрание.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Ольга\Desktop\Новая папка (4)\20150415_054324.jpg"/>
          <p:cNvPicPr>
            <a:picLocks noChangeAspect="1" noChangeArrowheads="1"/>
          </p:cNvPicPr>
          <p:nvPr/>
        </p:nvPicPr>
        <p:blipFill rotWithShape="1">
          <a:blip r:embed="rId2" cstate="print"/>
          <a:srcRect t="5810"/>
          <a:stretch/>
        </p:blipFill>
        <p:spPr bwMode="auto">
          <a:xfrm>
            <a:off x="467544" y="832918"/>
            <a:ext cx="8160000" cy="5764433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72819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Классный руководитель 11 класса</a:t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err="1" smtClean="0">
                <a:solidFill>
                  <a:srgbClr val="002060"/>
                </a:solidFill>
              </a:rPr>
              <a:t>Кабаргина</a:t>
            </a:r>
            <a:r>
              <a:rPr lang="ru-RU" sz="4000" b="1" dirty="0" smtClean="0">
                <a:solidFill>
                  <a:srgbClr val="002060"/>
                </a:solidFill>
              </a:rPr>
              <a:t> Е.А. пригласила родителей на родительское собрание.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Ольга\Desktop\Новая папка (4)\20150415_054154 - копия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408" y="1053336"/>
            <a:ext cx="7200000" cy="5400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54321"/>
            <a:ext cx="8158162" cy="1152129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Анкетирование учащихся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Ольга\Desktop\Новая папка (4)\20150415_0542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400" y="1071546"/>
            <a:ext cx="7200000" cy="5400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Скоро экзамен!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Новая папка (4)\20150415_054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14" y="332656"/>
            <a:ext cx="8255250" cy="619143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8570" y="55892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Презентация для родителей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00174"/>
            <a:ext cx="728667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Родители с детьми решали ситуационную задачу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Ольга\Desktop\Новая папка (4)\20150415_054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857232"/>
            <a:ext cx="7200000" cy="54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ьга\Desktop\Новая папка (4)\20150415_0543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464" y="332656"/>
            <a:ext cx="8160000" cy="6120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22920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В презентации отражены главные моменты ЕГЭ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692275" y="404813"/>
            <a:ext cx="6399213" cy="10795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>Выставка  плакатов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51075" y="2428868"/>
            <a:ext cx="6140447" cy="2368284"/>
          </a:xfrm>
          <a:solidFill>
            <a:schemeClr val="tx2"/>
          </a:solidFill>
          <a:ln w="15875" cap="flat">
            <a:solidFill>
              <a:schemeClr val="bg2"/>
            </a:solidFill>
            <a:prstDash val="sysDot"/>
          </a:ln>
        </p:spPr>
        <p:txBody>
          <a:bodyPr/>
          <a:lstStyle/>
          <a:p>
            <a:pPr algn="ctr" eaLnBrk="1" hangingPunct="1"/>
            <a:endParaRPr lang="ru-RU" altLang="ru-RU" b="1" dirty="0" smtClean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5400" b="1" dirty="0" smtClean="0">
                <a:solidFill>
                  <a:schemeClr val="bg1"/>
                </a:solidFill>
              </a:rPr>
              <a:t>С 1 по 7 класс</a:t>
            </a:r>
          </a:p>
        </p:txBody>
      </p:sp>
      <p:pic>
        <p:nvPicPr>
          <p:cNvPr id="3077" name="Picture 6" descr="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076700"/>
            <a:ext cx="29908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Ольга\Desktop\Новая папка (4)\20150415_0805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552" y="714356"/>
            <a:ext cx="7987256" cy="5454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Ольга\Desktop\Новая папка (4)\20150415_0806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992459" y="766708"/>
            <a:ext cx="6745890" cy="5059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Ольга\Desktop\Новая папка (4)\20150415_080713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1601669" y="998730"/>
            <a:ext cx="6480721" cy="4860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Ольга\Desktop\Новая папка (4)\20150415_0808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1584478" y="1201548"/>
            <a:ext cx="6183550" cy="4637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Ольга\Desktop\Новая папка (4)\20150415_0809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157" y="285728"/>
            <a:ext cx="8415499" cy="6311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Ольга\Desktop\Новая папка (4)\20150415_081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1203141" y="1011381"/>
            <a:ext cx="6376728" cy="4782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Ольга\Desktop\Новая папка (4)\20150416_091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>
            <a:off x="539552" y="285728"/>
            <a:ext cx="8160000" cy="61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Ольга\Desktop\Новая папка (4)\20150416_0912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 flipV="1">
            <a:off x="516456" y="428604"/>
            <a:ext cx="8160000" cy="61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Ольга\Desktop\Новая папка (4)\20150416_0927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47157"/>
            <a:ext cx="8462744" cy="6347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Ольга\Desktop\Новая папка (4)\20150416_092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728" y="260648"/>
            <a:ext cx="8462744" cy="6347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Ольга\Desktop\Новая папка (4)\20150415_103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8160000" cy="61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Ольга\Desktop\Новая папка (4)\20150416_0952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160000" cy="61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99906" cy="62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206" y="451404"/>
            <a:ext cx="797724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чвку5лг.png"/>
          <p:cNvPicPr>
            <a:picLocks noChangeAspect="1"/>
          </p:cNvPicPr>
          <p:nvPr/>
        </p:nvPicPr>
        <p:blipFill>
          <a:blip r:embed="rId2" cstate="screen"/>
          <a:srcRect l="2751" t="3801" b="33200"/>
          <a:stretch>
            <a:fillRect/>
          </a:stretch>
        </p:blipFill>
        <p:spPr>
          <a:xfrm>
            <a:off x="5796136" y="3826264"/>
            <a:ext cx="3347864" cy="21687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86724" cy="17281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7030A0"/>
                </a:solidFill>
              </a:rPr>
              <a:t>Ученица 8 класса Клименко Наталья сочинила стихотворение: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3" y="2060848"/>
            <a:ext cx="79521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«ЕГЭ! Звучит уж очень громко.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И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кажется недосягаемый барьер.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А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ведь на самом деле просто,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Читай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, учи, сдавай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a typeface="+mj-ea"/>
                <a:cs typeface="+mj-cs"/>
              </a:rPr>
              <a:t>И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a typeface="+mj-ea"/>
                <a:cs typeface="+mj-cs"/>
              </a:rPr>
              <a:t>будет  результат на пять»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3.png"/>
          <p:cNvPicPr>
            <a:picLocks noChangeAspect="1"/>
          </p:cNvPicPr>
          <p:nvPr/>
        </p:nvPicPr>
        <p:blipFill>
          <a:blip r:embed="rId2" cstate="screen"/>
          <a:srcRect b="4697"/>
          <a:stretch>
            <a:fillRect/>
          </a:stretch>
        </p:blipFill>
        <p:spPr>
          <a:xfrm flipH="1">
            <a:off x="214282" y="2571744"/>
            <a:ext cx="4104457" cy="382741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Удачи вам выпускники!</a:t>
            </a:r>
            <a:endParaRPr lang="ru-RU" sz="6600" b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191</Words>
  <Application>Microsoft Office PowerPoint</Application>
  <PresentationFormat>Экран (4:3)</PresentationFormat>
  <Paragraphs>41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«Честный экзамен – старт к успеху!»</vt:lpstr>
      <vt:lpstr>С  1  по  20  апреля</vt:lpstr>
      <vt:lpstr>Составлен и утверждён план проведения мероприятий.</vt:lpstr>
      <vt:lpstr>Презентация PowerPoint</vt:lpstr>
      <vt:lpstr>Классный час прошёл в интересном формате. Ученики сами анализировали  свою работу по подготовке к экзамену  и предлагали пути к самообразованию, интересным и доступным методам работы </vt:lpstr>
      <vt:lpstr>Классный час</vt:lpstr>
      <vt:lpstr>Классный час</vt:lpstr>
      <vt:lpstr>Презентация для учащихся</vt:lpstr>
      <vt:lpstr>Совместно  с родителями и учащимися прошло родительское собрание.</vt:lpstr>
      <vt:lpstr>Классный руководитель 11 класса Кабаргина Е.А. пригласила родителей на родительское собрание.</vt:lpstr>
      <vt:lpstr>Анкетирование учащихся</vt:lpstr>
      <vt:lpstr>Скоро экзамен!</vt:lpstr>
      <vt:lpstr>Презентация для родителей</vt:lpstr>
      <vt:lpstr>Родители с детьми решали ситуационную задачу</vt:lpstr>
      <vt:lpstr>Презентация PowerPoint</vt:lpstr>
      <vt:lpstr>В презентации отражены главные моменты ЕГЭ</vt:lpstr>
      <vt:lpstr>Выставка  плакатов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Ученица 8 класса Клименко Наталья сочинила стихотворение: </vt:lpstr>
      <vt:lpstr>Удачи вам выпускники!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Ольга</dc:creator>
  <cp:lastModifiedBy>Елена</cp:lastModifiedBy>
  <cp:revision>24</cp:revision>
  <dcterms:created xsi:type="dcterms:W3CDTF">2015-04-16T18:24:51Z</dcterms:created>
  <dcterms:modified xsi:type="dcterms:W3CDTF">2015-04-17T12:04:34Z</dcterms:modified>
</cp:coreProperties>
</file>