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79" r:id="rId4"/>
    <p:sldId id="264" r:id="rId5"/>
    <p:sldId id="265" r:id="rId6"/>
    <p:sldId id="261" r:id="rId7"/>
    <p:sldId id="260" r:id="rId8"/>
    <p:sldId id="275" r:id="rId9"/>
    <p:sldId id="263" r:id="rId10"/>
    <p:sldId id="276" r:id="rId11"/>
    <p:sldId id="278" r:id="rId12"/>
    <p:sldId id="268" r:id="rId13"/>
    <p:sldId id="266" r:id="rId14"/>
    <p:sldId id="267" r:id="rId15"/>
    <p:sldId id="269" r:id="rId16"/>
    <p:sldId id="270" r:id="rId17"/>
    <p:sldId id="272" r:id="rId18"/>
    <p:sldId id="271" r:id="rId19"/>
    <p:sldId id="273" r:id="rId20"/>
    <p:sldId id="277" r:id="rId21"/>
    <p:sldId id="262" r:id="rId22"/>
    <p:sldId id="274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099AA43-B060-4CE1-BE0E-9CAD35D3EC01}">
          <p14:sldIdLst>
            <p14:sldId id="256"/>
          </p14:sldIdLst>
        </p14:section>
        <p14:section name="Детство" id="{06E417A3-3259-4DAB-9095-56777F8F1C3F}">
          <p14:sldIdLst>
            <p14:sldId id="257"/>
            <p14:sldId id="279"/>
            <p14:sldId id="264"/>
          </p14:sldIdLst>
        </p14:section>
        <p14:section name="Школьные годы" id="{B0C748B4-1AEF-4BFC-AC3F-5A59AFB4BE50}">
          <p14:sldIdLst>
            <p14:sldId id="265"/>
            <p14:sldId id="261"/>
            <p14:sldId id="260"/>
            <p14:sldId id="275"/>
            <p14:sldId id="263"/>
            <p14:sldId id="276"/>
            <p14:sldId id="278"/>
            <p14:sldId id="268"/>
            <p14:sldId id="266"/>
            <p14:sldId id="267"/>
            <p14:sldId id="269"/>
            <p14:sldId id="270"/>
            <p14:sldId id="272"/>
            <p14:sldId id="271"/>
            <p14:sldId id="273"/>
            <p14:sldId id="277"/>
          </p14:sldIdLst>
        </p14:section>
        <p14:section name="Достижения" id="{4BE4B52C-9BE9-4BB6-8853-CAA99652E436}">
          <p14:sldIdLst>
            <p14:sldId id="262"/>
            <p14:sldId id="274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83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6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45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46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50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95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59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1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33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7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51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76F7-DB63-464D-9B94-3C80B0D4097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24793-107A-437E-877F-56AA071D62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54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2.mp4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microsoft.com/office/2007/relationships/hdphoto" Target="../media/hdphoto6.wdp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785" y="286604"/>
            <a:ext cx="8161361" cy="135112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err="1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Воронкина</a:t>
            </a:r>
            <a:r>
              <a:rPr lang="ru-RU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Кристина -28.07.1998 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г.р.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936" y="2251881"/>
            <a:ext cx="4999851" cy="3749888"/>
          </a:xfrm>
          <a:prstGeom prst="round2DiagRect">
            <a:avLst>
              <a:gd name="adj1" fmla="val 16667"/>
              <a:gd name="adj2" fmla="val 25037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5107" y="1299949"/>
            <a:ext cx="4023814" cy="2702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Цвет глаз – голубой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algn="l"/>
            <a:r>
              <a:rPr lang="ru-RU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Б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лондинка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Рост – 162 см.</a:t>
            </a: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1849655">
            <a:off x="5197485" y="2465464"/>
            <a:ext cx="1013880" cy="371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31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83"/>
    </mc:Choice>
    <mc:Fallback>
      <p:transition spd="slow" advTm="9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 animBg="1"/>
    </p:bldLst>
  </p:timing>
  <p:extLst>
    <p:ext uri="{E180D4A7-C9FB-4DFB-919C-405C955672EB}">
      <p14:showEvtLst xmlns:p14="http://schemas.microsoft.com/office/powerpoint/2010/main">
        <p14:playEvt time="1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8" t="34165" r="41994" b="-3179"/>
          <a:stretch/>
        </p:blipFill>
        <p:spPr>
          <a:xfrm rot="20650386">
            <a:off x="613853" y="1771252"/>
            <a:ext cx="2188648" cy="2260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84577" y="181409"/>
            <a:ext cx="8311486" cy="10919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Детские фотографии. </a:t>
            </a:r>
            <a:endParaRPr lang="ru-RU" b="1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 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детском доме живу с 2003 г.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1168" y="4772373"/>
            <a:ext cx="151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 лет, 2004 г.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7" b="14628"/>
          <a:stretch/>
        </p:blipFill>
        <p:spPr>
          <a:xfrm rot="1807794">
            <a:off x="6247975" y="1707840"/>
            <a:ext cx="2050572" cy="29326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650459" y="5225125"/>
            <a:ext cx="151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лет, 2006 г.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70" y="1391301"/>
            <a:ext cx="3129887" cy="2347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Кристина_Агилера-HU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3750" y="5392169"/>
            <a:ext cx="609600" cy="609600"/>
          </a:xfrm>
          <a:prstGeom prst="rect">
            <a:avLst/>
          </a:prstGeom>
        </p:spPr>
      </p:pic>
      <p:pic>
        <p:nvPicPr>
          <p:cNvPr id="3" name="920BD90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23813" y="4784053"/>
            <a:ext cx="9144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06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79"/>
    </mc:Choice>
    <mc:Fallback>
      <p:transition spd="slow" advTm="10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4" y="513838"/>
            <a:ext cx="5852160" cy="3291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105" y="2984083"/>
            <a:ext cx="5852160" cy="3291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9703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56"/>
    </mc:Choice>
    <mc:Fallback>
      <p:transition spd="slow" advTm="10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907" y="1763807"/>
            <a:ext cx="3483592" cy="2699012"/>
          </a:xfrm>
        </p:spPr>
        <p:txBody>
          <a:bodyPr/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Моя сестра, Сергеева Екатерина – выпускница детского дома г. Азова.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2015 г. Екатерина заканчивает Таможенную Академию.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6" r="21303"/>
          <a:stretch/>
        </p:blipFill>
        <p:spPr>
          <a:xfrm>
            <a:off x="4517409" y="1900286"/>
            <a:ext cx="4493690" cy="4227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766782" y="286604"/>
            <a:ext cx="1992573" cy="1477203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Семья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6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01"/>
    </mc:Choice>
    <mc:Fallback>
      <p:transition spd="slow" advTm="12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17659" y="4879373"/>
            <a:ext cx="3835022" cy="1706941"/>
          </a:xfrm>
        </p:spPr>
        <p:txBody>
          <a:bodyPr/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Спортом занимаюсь с того времени, как поступила в детский дом.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Увлекаюсь женским футболом, настольным теннисом, играю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волейбол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шахматы.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361062" y="291686"/>
            <a:ext cx="4421875" cy="1346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Занятия спортом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16" y="1214652"/>
            <a:ext cx="3093492" cy="2320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46" y="4377360"/>
            <a:ext cx="2896262" cy="21407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659" y="1214652"/>
            <a:ext cx="3672540" cy="27544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865426" y="4130852"/>
            <a:ext cx="3624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открытии футбольного матча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800" y="3862316"/>
            <a:ext cx="3945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Соревнования в Славянске на Кубани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899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30"/>
    </mc:Choice>
    <mc:Fallback>
      <p:transition spd="slow" advTm="17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09" y="3571732"/>
            <a:ext cx="2532895" cy="2969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57" y="4105029"/>
            <a:ext cx="3247937" cy="24359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57" y="768823"/>
            <a:ext cx="3454344" cy="2590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65" y="2909968"/>
            <a:ext cx="2539944" cy="1904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624" y="605050"/>
            <a:ext cx="3279580" cy="24596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409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11"/>
    </mc:Choice>
    <mc:Fallback>
      <p:transition spd="slow" advTm="10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1" y="968991"/>
            <a:ext cx="7794970" cy="4421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4927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69"/>
    </mc:Choice>
    <mc:Fallback>
      <p:transition spd="slow" advTm="13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8" y="1534707"/>
            <a:ext cx="3582679" cy="2715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20640" y="286603"/>
            <a:ext cx="1893557" cy="1037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Труд</a:t>
            </a: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6" b="-2709"/>
          <a:stretch/>
        </p:blipFill>
        <p:spPr>
          <a:xfrm>
            <a:off x="5117910" y="1534706"/>
            <a:ext cx="3282286" cy="2722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8416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7"/>
    </mc:Choice>
    <mc:Fallback>
      <p:transition spd="slow" advTm="10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54137" y="4907527"/>
            <a:ext cx="3835021" cy="1343147"/>
          </a:xfrm>
        </p:spPr>
        <p:txBody>
          <a:bodyPr/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Умею: вышивать бисером, нитками, рисовать, танцевать, создавать макияж и причёски, готовить, участвую в театрализациях.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002506" y="255826"/>
            <a:ext cx="4421875" cy="1346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Творчество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4113038"/>
            <a:ext cx="3184477" cy="23883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136" y="1309260"/>
            <a:ext cx="2682603" cy="2171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93" y="1131839"/>
            <a:ext cx="2380718" cy="31726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54438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65"/>
    </mc:Choice>
    <mc:Fallback>
      <p:transition spd="slow" advTm="12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82" y="1487607"/>
            <a:ext cx="4487080" cy="33653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27" y="863790"/>
            <a:ext cx="3266365" cy="43551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83073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38"/>
    </mc:Choice>
    <mc:Fallback>
      <p:transition spd="slow" advTm="9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4" r="11812"/>
          <a:stretch/>
        </p:blipFill>
        <p:spPr>
          <a:xfrm rot="4555633">
            <a:off x="-76471" y="2627676"/>
            <a:ext cx="3469182" cy="24324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8" r="12278"/>
          <a:stretch/>
        </p:blipFill>
        <p:spPr>
          <a:xfrm rot="6445707">
            <a:off x="5985109" y="2696608"/>
            <a:ext cx="3243097" cy="24293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3" r="13911"/>
          <a:stretch/>
        </p:blipFill>
        <p:spPr>
          <a:xfrm rot="5400000">
            <a:off x="2493872" y="587788"/>
            <a:ext cx="4107979" cy="3291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" r="29770"/>
          <a:stretch/>
        </p:blipFill>
        <p:spPr>
          <a:xfrm rot="5400000">
            <a:off x="3612352" y="4797612"/>
            <a:ext cx="1997010" cy="1714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72088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07"/>
    </mc:Choice>
    <mc:Fallback>
      <p:transition spd="slow" advTm="12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64072" y="5232946"/>
            <a:ext cx="2197290" cy="772069"/>
          </a:xfrm>
        </p:spPr>
        <p:txBody>
          <a:bodyPr/>
          <a:lstStyle/>
          <a:p>
            <a:r>
              <a:rPr lang="ru-RU" dirty="0" smtClean="0"/>
              <a:t>Вхожу в образ в любых ситуациях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37" y="614148"/>
            <a:ext cx="2395182" cy="3193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892" y="614148"/>
            <a:ext cx="3132161" cy="41762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09" y="4284259"/>
            <a:ext cx="2913039" cy="21847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396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50"/>
    </mc:Choice>
    <mc:Fallback>
      <p:transition spd="slow" advTm="12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98041" y="4775745"/>
            <a:ext cx="3493828" cy="915371"/>
          </a:xfrm>
        </p:spPr>
        <p:txBody>
          <a:bodyPr/>
          <a:lstStyle/>
          <a:p>
            <a:r>
              <a:rPr lang="ru-RU" dirty="0" smtClean="0"/>
              <a:t>Люблю природу и участвую в туристических походах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69" y="1348569"/>
            <a:ext cx="36576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26358" y="408226"/>
            <a:ext cx="5950423" cy="1300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 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туристических походах</a:t>
            </a: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791" y="1348569"/>
            <a:ext cx="3582537" cy="2686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58081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79"/>
    </mc:Choice>
    <mc:Fallback>
      <p:transition spd="slow" advTm="13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10980" y="6099535"/>
            <a:ext cx="3247775" cy="624055"/>
          </a:xfrm>
        </p:spPr>
        <p:txBody>
          <a:bodyPr/>
          <a:lstStyle/>
          <a:p>
            <a:r>
              <a:rPr lang="ru-RU" dirty="0" smtClean="0"/>
              <a:t>Мне доверяют участвовать в ответственных мероприятиях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2388" y="255826"/>
            <a:ext cx="7615451" cy="1300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Участие в мероприятиях детского дома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" y="1241946"/>
            <a:ext cx="2129052" cy="1596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50" y="1241946"/>
            <a:ext cx="2129052" cy="1596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135" y="1287048"/>
            <a:ext cx="2463704" cy="18477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3" y="3089723"/>
            <a:ext cx="2129052" cy="1596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011" y="3089723"/>
            <a:ext cx="2129052" cy="15967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3" y="4999273"/>
            <a:ext cx="2129052" cy="1596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48" y="4955214"/>
            <a:ext cx="2193386" cy="1645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849" y="3451129"/>
            <a:ext cx="3206038" cy="2407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65783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11"/>
    </mc:Choice>
    <mc:Fallback>
      <p:transition spd="slow" advTm="15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650" y="825691"/>
            <a:ext cx="2579428" cy="1719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10190" r="21350" b="13143"/>
          <a:stretch/>
        </p:blipFill>
        <p:spPr>
          <a:xfrm>
            <a:off x="2576390" y="504969"/>
            <a:ext cx="2707956" cy="2251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495" y="395786"/>
            <a:ext cx="3148084" cy="23610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1" y="3558732"/>
            <a:ext cx="2438729" cy="18290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87" r="37314" b="4832"/>
          <a:stretch/>
        </p:blipFill>
        <p:spPr>
          <a:xfrm>
            <a:off x="6591232" y="3558732"/>
            <a:ext cx="2470878" cy="1547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51" y="3558732"/>
            <a:ext cx="3188920" cy="23916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04838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37"/>
    </mc:Choice>
    <mc:Fallback>
      <p:transition spd="slow" advTm="19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930" y="544773"/>
            <a:ext cx="4332406" cy="3249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82377" y="3955025"/>
            <a:ext cx="2849069" cy="18993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18" y="681251"/>
            <a:ext cx="3604715" cy="24031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5336274" y="3957851"/>
            <a:ext cx="33770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Мне нравится в детском доме. Я многому научилась и благодарна всем сотрудникам, которые участвовали в моём развитии, передали мне свой жизненный опыт.</a:t>
            </a:r>
          </a:p>
          <a:p>
            <a:r>
              <a:rPr lang="ru-RU" dirty="0" smtClean="0"/>
              <a:t>Благодаря Вашему труду я готова к самостоятельной жизни.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256" y="3246377"/>
            <a:ext cx="2312154" cy="3082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2539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804"/>
    </mc:Choice>
    <mc:Fallback>
      <p:transition spd="slow" advTm="178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12" y="477670"/>
            <a:ext cx="6335639" cy="56228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2440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78"/>
    </mc:Choice>
    <mc:Fallback>
      <p:transition spd="slow" advTm="7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002507" y="255826"/>
            <a:ext cx="3302760" cy="131366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Лето в лагере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4" y="1142431"/>
            <a:ext cx="2439917" cy="1829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634" y="1166884"/>
            <a:ext cx="2374710" cy="17810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71" y="1166884"/>
            <a:ext cx="2567295" cy="1925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15" y="3446061"/>
            <a:ext cx="2429301" cy="1821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4" y="3446061"/>
            <a:ext cx="2893325" cy="21699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6550925" y="3446061"/>
            <a:ext cx="20850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каждым годом у меня становится всё больше друзей и знакомых. Я нахожу общий язык почти со всеми.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170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55"/>
    </mc:Choice>
    <mc:Fallback>
      <p:transition spd="slow" advTm="11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6" y="504966"/>
            <a:ext cx="4749420" cy="35620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94" y="1156955"/>
            <a:ext cx="3447513" cy="25856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542197" y="4517409"/>
            <a:ext cx="6537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Буду скучать за лагерной жизнью и вспоминать интересные моменты и события!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650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65"/>
    </mc:Choice>
    <mc:Fallback>
      <p:transition spd="slow" advTm="56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2197" y="4517409"/>
            <a:ext cx="6537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Буду скучать за лагерной жизнью и вспоминать интересные моменты и события!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5" y="856397"/>
            <a:ext cx="7069540" cy="53021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4218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22"/>
    </mc:Choice>
    <mc:Fallback>
      <p:transition spd="slow" advTm="7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9" y="1695496"/>
            <a:ext cx="3015257" cy="41805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821" y="1721489"/>
            <a:ext cx="2934190" cy="4154606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798064" y="381000"/>
            <a:ext cx="4176215" cy="979392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Мои достижения</a:t>
            </a: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12737" r="24793" b="11244"/>
          <a:stretch/>
        </p:blipFill>
        <p:spPr>
          <a:xfrm>
            <a:off x="3383394" y="1360392"/>
            <a:ext cx="2579427" cy="357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51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33"/>
    </mc:Choice>
    <mc:Fallback>
      <p:transition spd="slow" advTm="4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6" r="7614"/>
          <a:stretch/>
        </p:blipFill>
        <p:spPr>
          <a:xfrm rot="5400000">
            <a:off x="-421246" y="1712451"/>
            <a:ext cx="4055176" cy="25739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98" r="2053"/>
          <a:stretch/>
        </p:blipFill>
        <p:spPr>
          <a:xfrm rot="5400000">
            <a:off x="5667078" y="1842939"/>
            <a:ext cx="4033221" cy="24020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7" r="8081"/>
          <a:stretch/>
        </p:blipFill>
        <p:spPr>
          <a:xfrm rot="5400000">
            <a:off x="2657218" y="1651924"/>
            <a:ext cx="3944205" cy="269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3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59"/>
    </mc:Choice>
    <mc:Fallback>
      <p:transition spd="slow" advTm="11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532263" y="462886"/>
            <a:ext cx="8038531" cy="4900683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 2015 году я закончила 10-й класс. В этом году собираюсь поступить в Технологический техникум и получить специальность модельера одежды. Хочу реализоваться в творческой профессии!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82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71"/>
    </mc:Choice>
    <mc:Fallback>
      <p:transition spd="slow" advTm="12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14">
              <a:srgbClr val="F595C7"/>
            </a:gs>
            <a:gs pos="23000">
              <a:srgbClr val="F595C7">
                <a:alpha val="54000"/>
              </a:srgbClr>
            </a:gs>
            <a:gs pos="36055">
              <a:srgbClr val="F8B9DA"/>
            </a:gs>
            <a:gs pos="44844">
              <a:srgbClr val="F7ABD3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2129051" y="2292824"/>
            <a:ext cx="4899546" cy="12010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СПАСИБО </a:t>
            </a:r>
            <a:b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ЗА  ВНИМАНИЕ !!!!                  </a:t>
            </a:r>
            <a:endParaRPr lang="ru-RU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69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71"/>
    </mc:Choice>
    <mc:Fallback>
      <p:transition spd="slow" advTm="12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256</Words>
  <Application>Microsoft Office PowerPoint</Application>
  <PresentationFormat>Экран (4:3)</PresentationFormat>
  <Paragraphs>34</Paragraphs>
  <Slides>24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Monotype Corsiva</vt:lpstr>
      <vt:lpstr>Тема Office</vt:lpstr>
      <vt:lpstr>Воронкина Кристина -28.07.1998 г.р. </vt:lpstr>
      <vt:lpstr>Презентация PowerPoint</vt:lpstr>
      <vt:lpstr>Презентация PowerPoint</vt:lpstr>
      <vt:lpstr>Семья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Мои достижения</vt:lpstr>
      <vt:lpstr>Презентация PowerPoint</vt:lpstr>
      <vt:lpstr>В 2015 году я закончила 10-й класс. В этом году собираюсь поступить в Технологический техникум и получить специальность модельера одежды. Хочу реализоваться в творческой профессии! </vt:lpstr>
      <vt:lpstr>СПАСИБО  ЗА  ВНИМАНИЕ !!!!                 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Воронкина Кристина 28.07.1998 г.</dc:title>
  <dc:creator>HP</dc:creator>
  <cp:lastModifiedBy>HP</cp:lastModifiedBy>
  <cp:revision>34</cp:revision>
  <dcterms:created xsi:type="dcterms:W3CDTF">2015-02-09T07:19:09Z</dcterms:created>
  <dcterms:modified xsi:type="dcterms:W3CDTF">2015-05-27T08:09:38Z</dcterms:modified>
</cp:coreProperties>
</file>