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9"/>
  </p:notesMasterIdLst>
  <p:sldIdLst>
    <p:sldId id="256" r:id="rId2"/>
    <p:sldId id="257" r:id="rId3"/>
    <p:sldId id="258" r:id="rId4"/>
    <p:sldId id="263" r:id="rId5"/>
    <p:sldId id="272" r:id="rId6"/>
    <p:sldId id="273" r:id="rId7"/>
    <p:sldId id="271" r:id="rId8"/>
    <p:sldId id="264" r:id="rId9"/>
    <p:sldId id="275" r:id="rId10"/>
    <p:sldId id="276" r:id="rId11"/>
    <p:sldId id="269" r:id="rId12"/>
    <p:sldId id="274" r:id="rId13"/>
    <p:sldId id="267" r:id="rId14"/>
    <p:sldId id="270" r:id="rId15"/>
    <p:sldId id="260" r:id="rId16"/>
    <p:sldId id="261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8" autoAdjust="0"/>
    <p:restoredTop sz="89876" autoAdjust="0"/>
  </p:normalViewPr>
  <p:slideViewPr>
    <p:cSldViewPr>
      <p:cViewPr>
        <p:scale>
          <a:sx n="76" d="100"/>
          <a:sy n="76" d="100"/>
        </p:scale>
        <p:origin x="-1266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22907-53FB-4AE6-805E-461AE557AA07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7E0B6-4B4C-49F2-BB99-7F8ECC54B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56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7962913-4101-49DB-A4CB-8AA44A0B4CA8}" type="datetimeFigureOut">
              <a:rPr lang="ru-RU" smtClean="0"/>
              <a:t>03.04.2014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4C3773F-C554-4179-B130-0AC8E5291B9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wedg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gif"/><Relationship Id="rId4" Type="http://schemas.openxmlformats.org/officeDocument/2006/relationships/image" Target="../media/image4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4653136"/>
            <a:ext cx="7772400" cy="1895524"/>
          </a:xfrm>
        </p:spPr>
        <p:txBody>
          <a:bodyPr>
            <a:prstTxWarp prst="textWave1">
              <a:avLst/>
            </a:prstTxWarp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РОДИТЕЛЬСКОЕ СОБРАНИЕ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 РЕЖИМ ДНЯ ДОШКОЛЬНИКА»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76672"/>
            <a:ext cx="6235030" cy="383694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3075010"/>
            <a:ext cx="8712967" cy="3450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sz="2800" b="1" dirty="0" smtClean="0"/>
              <a:t>Необходимое условие здоровья, физического</a:t>
            </a:r>
            <a:br>
              <a:rPr lang="ru-RU" sz="2800" b="1" dirty="0" smtClean="0"/>
            </a:br>
            <a:r>
              <a:rPr lang="ru-RU" sz="2800" b="1" dirty="0" smtClean="0"/>
              <a:t>и психологического благополучия ребенка — соблюдение режима дня. </a:t>
            </a:r>
          </a:p>
          <a:p>
            <a:pPr>
              <a:buNone/>
            </a:pPr>
            <a:r>
              <a:rPr lang="ru-RU" sz="2800" b="1" dirty="0"/>
              <a:t> </a:t>
            </a:r>
            <a:r>
              <a:rPr lang="ru-RU" sz="2800" b="1" dirty="0" smtClean="0"/>
              <a:t> Правильный ритм, заданный распорядком жизни в детском саду, не должен нарушаться в выходные дни, когда дети проводят время</a:t>
            </a:r>
            <a:br>
              <a:rPr lang="ru-RU" sz="2800" b="1" dirty="0" smtClean="0"/>
            </a:br>
            <a:r>
              <a:rPr lang="ru-RU" sz="2800" b="1" dirty="0" smtClean="0"/>
              <a:t>в обществе родителей.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900800"/>
          </a:xfrm>
        </p:spPr>
        <p:txBody>
          <a:bodyPr>
            <a:prstTxWarp prst="textWave1">
              <a:avLst/>
            </a:prstTxWarp>
            <a:no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«Значение режима в жизни дошкольника»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2376264" cy="1302651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1556792"/>
            <a:ext cx="8856983" cy="53012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Режим дня — это чередование различных видов деятельности: отдыха, сна, питания, 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пребывания на свежем воздухе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если в дошкольном учреждении режима придерживаются, то в субботу и воскресенье правила упорядоченной жизни нередко нарушаются. 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В результате в понедельник утром большинство детей выглядят утомленными или, наоборот, чересчур возбуждены.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prstTxWarp prst="textWave1">
              <a:avLst/>
            </a:prstTxWarp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«Режим дня»</a:t>
            </a:r>
            <a:endParaRPr lang="ru-RU" sz="6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549" y="332656"/>
            <a:ext cx="3607363" cy="13681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Требования </a:t>
            </a:r>
            <a:b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 режиму дня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2348880"/>
            <a:ext cx="8389440" cy="439248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Учет возрастных </a:t>
            </a:r>
          </a:p>
          <a:p>
            <a:pPr marL="0" indent="0">
              <a:buNone/>
            </a:pPr>
            <a:r>
              <a:rPr lang="ru-RU" sz="4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особенностей ребенка.</a:t>
            </a:r>
          </a:p>
          <a:p>
            <a:pPr marL="0" indent="0">
              <a:buNone/>
            </a:pPr>
            <a:r>
              <a:rPr lang="ru-RU" sz="4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Постоянство режима.</a:t>
            </a:r>
          </a:p>
          <a:p>
            <a:pPr marL="0" indent="0">
              <a:buNone/>
            </a:pPr>
            <a: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Точность </a:t>
            </a:r>
            <a: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 времени и правильное чередование, смена одних видов деятельности другими.</a:t>
            </a:r>
            <a:b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Должно быть установлено время, когда ребенок ложится спать, встает, ест, гуляет, выполняет несложные, посильные для него обязанности. Время это необходимо точно </a:t>
            </a:r>
            <a:r>
              <a:rPr lang="ru-RU" sz="4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соблюдать.</a:t>
            </a:r>
          </a:p>
          <a:p>
            <a:pPr marL="0" indent="0">
              <a:buNone/>
            </a:pPr>
            <a: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Приучая </a:t>
            </a:r>
            <a: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к определенному режиму, к выполнению гигиенических требований, мы создаем у них полезные для организма навыки и тем самым сохраняем их здоровье.</a:t>
            </a:r>
            <a:b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Твердый </a:t>
            </a:r>
            <a:r>
              <a:rPr lang="ru-RU" sz="4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режим дня, установленный в соответствии с возрастными особенностями детей, — одно из существенных условий нормального физического развития ребенка.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2"/>
          <a:stretch/>
        </p:blipFill>
        <p:spPr>
          <a:xfrm>
            <a:off x="4211960" y="260648"/>
            <a:ext cx="3965225" cy="288032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РЕЖИМ ДНЯ ЗАВИСИТ ОТ ВРЕМЕНИ ГОДА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4" t="11142" r="33203" b="25221"/>
          <a:stretch/>
        </p:blipFill>
        <p:spPr>
          <a:xfrm>
            <a:off x="179512" y="1619281"/>
            <a:ext cx="2573602" cy="29240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16" b="25531"/>
          <a:stretch/>
        </p:blipFill>
        <p:spPr>
          <a:xfrm>
            <a:off x="2339752" y="3438650"/>
            <a:ext cx="2692696" cy="3387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16" b="25405"/>
          <a:stretch/>
        </p:blipFill>
        <p:spPr>
          <a:xfrm>
            <a:off x="4572000" y="1619281"/>
            <a:ext cx="2402855" cy="30283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16" b="25678"/>
          <a:stretch/>
        </p:blipFill>
        <p:spPr>
          <a:xfrm>
            <a:off x="6558896" y="3645024"/>
            <a:ext cx="2410839" cy="302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2210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60648"/>
            <a:ext cx="5400600" cy="6521480"/>
          </a:xfrm>
        </p:spPr>
      </p:pic>
    </p:spTree>
    <p:extLst>
      <p:ext uri="{BB962C8B-B14F-4D97-AF65-F5344CB8AC3E}">
        <p14:creationId xmlns:p14="http://schemas.microsoft.com/office/powerpoint/2010/main" val="395999870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602161" y="1055580"/>
            <a:ext cx="3195877" cy="345069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Режим дня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предусматривает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различные виды детской деятельности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бытовую,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игровую,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учебною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трудовую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6" r="18377"/>
          <a:stretch/>
        </p:blipFill>
        <p:spPr>
          <a:xfrm>
            <a:off x="5364088" y="3585279"/>
            <a:ext cx="3604215" cy="313555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0" r="24264"/>
          <a:stretch/>
        </p:blipFill>
        <p:spPr>
          <a:xfrm>
            <a:off x="6183710" y="82598"/>
            <a:ext cx="2614325" cy="337095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32"/>
          <a:stretch/>
        </p:blipFill>
        <p:spPr>
          <a:xfrm>
            <a:off x="252907" y="3453548"/>
            <a:ext cx="3498756" cy="3143804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9" y="188640"/>
            <a:ext cx="3451474" cy="259228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3305746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4104456" cy="13967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Прием детей в группу</a:t>
            </a:r>
            <a:b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7.00- 8.00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22504" y="2132856"/>
            <a:ext cx="3822192" cy="403244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Приводить детей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 7.40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время на раздевание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ремя на беседу  с воспитателем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ремя на посещение туалетной комнаты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ремя на общение с друзьями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3463"/>
            <a:ext cx="4463480" cy="334761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222171"/>
            <a:ext cx="4572000" cy="34290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Утренняя зарядка</a:t>
            </a:r>
            <a:b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8.10- 8.20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87925"/>
            <a:ext cx="4325569" cy="3244177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037874"/>
            <a:ext cx="4851235" cy="363842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 6"/>
          <p:cNvSpPr/>
          <p:nvPr/>
        </p:nvSpPr>
        <p:spPr>
          <a:xfrm>
            <a:off x="-178039" y="5301208"/>
            <a:ext cx="459191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Заряд бодрости</a:t>
            </a:r>
            <a:endParaRPr lang="ru-RU" sz="4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92846" y="1844824"/>
            <a:ext cx="32376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здоровья</a:t>
            </a:r>
            <a:endParaRPr lang="ru-RU" sz="4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73660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6631"/>
            <a:ext cx="5904656" cy="33213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15"/>
          <a:stretch/>
        </p:blipFill>
        <p:spPr>
          <a:xfrm>
            <a:off x="179511" y="3573016"/>
            <a:ext cx="4519421" cy="31083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082" y="3573016"/>
            <a:ext cx="4075316" cy="305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7751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772818" y="1340768"/>
            <a:ext cx="4203989" cy="2265701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8.30- 8.45  ЗАВТРАК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12.00-12.30  ОБЕД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15.30-15.45 ПОЛДНИК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17.00-19.00 УЖИН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0" y="404664"/>
            <a:ext cx="4369644" cy="93610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ПРИЕМ ПИЩИ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1"/>
          <a:stretch/>
        </p:blipFill>
        <p:spPr>
          <a:xfrm>
            <a:off x="341309" y="476672"/>
            <a:ext cx="4104389" cy="253124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50928"/>
            <a:ext cx="4391748" cy="247035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107504" y="364502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получают питание 4—5 раз в день. 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Первая еда дается через полчаса, во всяком случае не позднее чем через час после пробуждения ребенка, а последняя — часа за полтора до сна. 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 приемами пищи должны быть установлены промежутки в 3—4 часа, их надо строго соблюдать. 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Наиболее сытная еда дается в обед, менее сытная — на ужин.</a:t>
            </a:r>
          </a:p>
        </p:txBody>
      </p:sp>
    </p:spTree>
    <p:extLst>
      <p:ext uri="{BB962C8B-B14F-4D97-AF65-F5344CB8AC3E}">
        <p14:creationId xmlns:p14="http://schemas.microsoft.com/office/powerpoint/2010/main" val="149249029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517" y="2755359"/>
            <a:ext cx="2952328" cy="11521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9.00- 10.00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ЗАНЯТИЯ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26632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09120"/>
            <a:ext cx="297594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4" r="65343"/>
          <a:stretch/>
        </p:blipFill>
        <p:spPr>
          <a:xfrm>
            <a:off x="3594617" y="404664"/>
            <a:ext cx="2441613" cy="3445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90" b="6149"/>
          <a:stretch/>
        </p:blipFill>
        <p:spPr>
          <a:xfrm>
            <a:off x="6228184" y="251219"/>
            <a:ext cx="2760375" cy="2366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44" y="3953699"/>
            <a:ext cx="3605167" cy="2703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3" t="52733" r="34735" b="18010"/>
          <a:stretch/>
        </p:blipFill>
        <p:spPr bwMode="auto">
          <a:xfrm>
            <a:off x="6053653" y="2617560"/>
            <a:ext cx="3027478" cy="2187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890493"/>
            <a:ext cx="1369362" cy="176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652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068" y="260647"/>
            <a:ext cx="2807404" cy="2105553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0864"/>
            <a:ext cx="3208064" cy="240604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3" t="21811" r="18357"/>
          <a:stretch/>
        </p:blipFill>
        <p:spPr>
          <a:xfrm>
            <a:off x="3024736" y="2499961"/>
            <a:ext cx="5976664" cy="418970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9" r="19753"/>
          <a:stretch/>
        </p:blipFill>
        <p:spPr>
          <a:xfrm>
            <a:off x="323528" y="3010636"/>
            <a:ext cx="2412946" cy="316835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4" t="16040" r="8998"/>
          <a:stretch/>
        </p:blipFill>
        <p:spPr>
          <a:xfrm>
            <a:off x="3491880" y="251553"/>
            <a:ext cx="2417056" cy="2085292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9" name="Прямоугольник 8"/>
          <p:cNvSpPr/>
          <p:nvPr/>
        </p:nvSpPr>
        <p:spPr>
          <a:xfrm>
            <a:off x="3124943" y="6021288"/>
            <a:ext cx="5776249" cy="61936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прогулка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8223" y="1196752"/>
            <a:ext cx="4752528" cy="494116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Только во время сна ребенок получает полный отдых.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Сон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должен быть достаточно продолжительным: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дети 3-4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лет спят 14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часов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сутки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5-6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лет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13 часов,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7-8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лет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12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часов.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Дневной сон 2-2,5 часов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должны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ложиться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позднее 8—9 часов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вечера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>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11735" y="133314"/>
            <a:ext cx="4762872" cy="847414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СОН РЕБЕНКА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559" y="257075"/>
            <a:ext cx="1212032" cy="116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42" b="26805"/>
          <a:stretch/>
        </p:blipFill>
        <p:spPr>
          <a:xfrm>
            <a:off x="3635896" y="3429000"/>
            <a:ext cx="4457296" cy="317126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373" y="837303"/>
            <a:ext cx="4139952" cy="310496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736696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180528" y="1412776"/>
            <a:ext cx="7235584" cy="53205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Режим дня дошкольника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— не искусственная выдумка врачей и педагогов. Он основан на точных наблюдениях над физиологией дошкольника и изменением его активности в течение дня и недели. Известно, что максимальная работоспособность проявляется у ребенка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 8.00 до 12.00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 16.00 до 18.00,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а минимальная —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14.00–16.00.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Поэтому занятия, требующие умственного напряжения, лучше всего планировать в первой половине дня.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873416"/>
          </a:xfrm>
        </p:spPr>
        <p:txBody>
          <a:bodyPr>
            <a:prstTxWarp prst="textWave1">
              <a:avLst/>
            </a:prstTxWarp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sz="53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«С ГОРКИ НА ГОРКУ»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19" y="3068960"/>
            <a:ext cx="3360127" cy="324036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53816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К концу недели работоспособность ребенка падает, нарастает утомление. Особенно это касается тех детей, кто посещает дошкольное учреждение. Ничего удивительного в этом нет — ведь в детском коллективе малышу приходится «обуздывать» свои желания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эмоции, контролировать двигательную активность. Всё это требует огромной затраты нервной энергии. Не секрет, что дети могут уставать от интенсивного общения со сверстниками. Поэтому отнеситесь с пониманием и уважением к тому обстоятельству, что дома в субботу и воскресенье вашему ребенку требуется разрядка.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519264" cy="19605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-245139"/>
            <a:ext cx="1414133" cy="2322292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prstTxWarp prst="textWave2">
              <a:avLst/>
            </a:prstTxWarp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СПЕЦИАЛЬНАЯ ГРУППА «ЛУЧИК»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51414"/>
            <a:ext cx="5208378" cy="29297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73016"/>
            <a:ext cx="4151445" cy="31135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77" y="1635365"/>
            <a:ext cx="3429000" cy="142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291650"/>
            <a:ext cx="2657872" cy="265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9864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2251</TotalTime>
  <Words>281</Words>
  <Application>Microsoft Office PowerPoint</Application>
  <PresentationFormat>Экран (4:3)</PresentationFormat>
  <Paragraphs>54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РОДИТЕЛЬСКОЕ СОБРАНИЕ  « РЕЖИМ ДНЯ ДОШКОЛЬНИКА»</vt:lpstr>
      <vt:lpstr>«Значение режима в жизни дошкольника»</vt:lpstr>
      <vt:lpstr>«Режим дня»</vt:lpstr>
      <vt:lpstr>Требования  к режиму дня</vt:lpstr>
      <vt:lpstr>РЕЖИМ ДНЯ ЗАВИСИТ ОТ ВРЕМЕНИ ГОДА</vt:lpstr>
      <vt:lpstr>Презентация PowerPoint</vt:lpstr>
      <vt:lpstr>Презентация PowerPoint</vt:lpstr>
      <vt:lpstr>Прием детей в группу 7.00- 8.00</vt:lpstr>
      <vt:lpstr>Утренняя зарядка 8.10- 8.20</vt:lpstr>
      <vt:lpstr>Презентация PowerPoint</vt:lpstr>
      <vt:lpstr>ПРИЕМ ПИЩИ</vt:lpstr>
      <vt:lpstr>9.00- 10.00 ЗАНЯТИЯ </vt:lpstr>
      <vt:lpstr>Презентация PowerPoint</vt:lpstr>
      <vt:lpstr>СОН РЕБЕНКА</vt:lpstr>
      <vt:lpstr> «С ГОРКИ НА ГОРКУ» </vt:lpstr>
      <vt:lpstr>Презентация PowerPoint</vt:lpstr>
      <vt:lpstr> СПЕЦИАЛЬНАЯ ГРУППА «ЛУЧИК»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:  «Значение  режима дня в жизни дошкольника»</dc:title>
  <dc:creator>viniplushik</dc:creator>
  <cp:lastModifiedBy>home</cp:lastModifiedBy>
  <cp:revision>29</cp:revision>
  <dcterms:created xsi:type="dcterms:W3CDTF">2013-10-28T18:56:42Z</dcterms:created>
  <dcterms:modified xsi:type="dcterms:W3CDTF">2014-04-03T16:57:43Z</dcterms:modified>
</cp:coreProperties>
</file>