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EC524-3D31-40F8-B5D9-2E69F8C6330C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904A8-A5B8-4329-BFD9-997225FF7C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6B7A27A-54C6-4807-9236-0E1E5E9F505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F4E1A96-3F19-452F-A6ED-4708E455953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пособы связи слов в словосочетании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Выполнила ученица: 8 «А» класса</a:t>
            </a:r>
          </a:p>
          <a:p>
            <a:r>
              <a:rPr lang="ru-RU" dirty="0" smtClean="0"/>
              <a:t>Шмурыгина Виктория</a:t>
            </a:r>
          </a:p>
          <a:p>
            <a:r>
              <a:rPr lang="ru-RU" dirty="0" smtClean="0"/>
              <a:t>                  Учитель: Чекалина Н.В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97576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Словосочетание </a:t>
            </a:r>
            <a:r>
              <a:rPr lang="ru-RU" sz="4400" dirty="0" smtClean="0"/>
              <a:t>– </a:t>
            </a:r>
            <a:r>
              <a:rPr lang="ru-RU" sz="4400" dirty="0" smtClean="0"/>
              <a:t>это сочетание </a:t>
            </a:r>
            <a:r>
              <a:rPr lang="ru-RU" sz="4400" dirty="0" smtClean="0"/>
              <a:t>двух и более знаменательных слов, связанных по смыслу подчинительной связью.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словосочетаний</a:t>
            </a:r>
            <a:r>
              <a:rPr lang="ru-RU" dirty="0" smtClean="0"/>
              <a:t>:       по </a:t>
            </a:r>
            <a:r>
              <a:rPr lang="ru-RU" dirty="0" smtClean="0"/>
              <a:t>типу главного слова: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Именные</a:t>
            </a:r>
            <a:r>
              <a:rPr lang="ru-RU" sz="4000" dirty="0" smtClean="0"/>
              <a:t> (письмо мужу, верные мне, трое в масках, кто-то из вас</a:t>
            </a:r>
            <a:r>
              <a:rPr lang="ru-RU" sz="4000" dirty="0" smtClean="0"/>
              <a:t>)</a:t>
            </a:r>
          </a:p>
          <a:p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Наречные</a:t>
            </a:r>
            <a:r>
              <a:rPr lang="ru-RU" sz="4000" dirty="0" smtClean="0"/>
              <a:t> (очень быстро</a:t>
            </a:r>
            <a:r>
              <a:rPr lang="ru-RU" sz="4000" dirty="0" smtClean="0"/>
              <a:t>)</a:t>
            </a:r>
          </a:p>
          <a:p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Глагольные</a:t>
            </a:r>
            <a:r>
              <a:rPr lang="ru-RU" sz="4000" dirty="0" smtClean="0"/>
              <a:t> (пилить дрова).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словосочетаний по способу связи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4200" dirty="0" smtClean="0">
                <a:solidFill>
                  <a:schemeClr val="tx2">
                    <a:lumMod val="50000"/>
                  </a:schemeClr>
                </a:solidFill>
              </a:rPr>
              <a:t>Согласование</a:t>
            </a:r>
            <a:r>
              <a:rPr lang="ru-RU" sz="4200" dirty="0" smtClean="0"/>
              <a:t> Зависимое </a:t>
            </a:r>
            <a:r>
              <a:rPr lang="ru-RU" sz="4200" dirty="0" smtClean="0"/>
              <a:t>слово отвечает на вопросы Какой? Чей? И обозначает </a:t>
            </a:r>
            <a:r>
              <a:rPr lang="ru-RU" sz="4200" dirty="0" smtClean="0"/>
              <a:t>признак</a:t>
            </a:r>
          </a:p>
          <a:p>
            <a:r>
              <a:rPr lang="ru-RU" sz="4200" dirty="0" smtClean="0"/>
              <a:t>При</a:t>
            </a:r>
            <a:r>
              <a:rPr lang="ru-RU" sz="4200" dirty="0" smtClean="0"/>
              <a:t> СОГЛАСОВАНИИ зависимое слово может быть выражено: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1.</a:t>
            </a:r>
            <a:r>
              <a:rPr lang="ru-RU" b="1" dirty="0" smtClean="0"/>
              <a:t>ПРИЛАГАТЕЛЬНЫМ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зелёный луг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</a:t>
            </a:r>
            <a:r>
              <a:rPr lang="ru-RU" b="1" dirty="0" smtClean="0"/>
              <a:t>МЕСТОИМЕНИЕМ</a:t>
            </a:r>
            <a:r>
              <a:rPr lang="ru-RU" dirty="0" smtClean="0"/>
              <a:t>, похожим на прилагательное</a:t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мой портфель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</a:t>
            </a:r>
            <a:r>
              <a:rPr lang="ru-RU" b="1" dirty="0" smtClean="0"/>
              <a:t>ПРИЧАСТИЕМ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летящий шар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4.</a:t>
            </a:r>
            <a:r>
              <a:rPr lang="ru-RU" b="1" dirty="0" smtClean="0"/>
              <a:t>ПОРЯДКОВЫМ ЧИСЛИТЕЛЬНЫМ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второй этаж</a:t>
            </a:r>
            <a:r>
              <a:rPr lang="ru-RU" dirty="0" smtClean="0"/>
              <a:t> 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454700"/>
          </a:xfrm>
        </p:spPr>
        <p:txBody>
          <a:bodyPr>
            <a:normAutofit fontScale="92500" lnSpcReduction="20000"/>
          </a:bodyPr>
          <a:lstStyle/>
          <a:p>
            <a:r>
              <a:rPr lang="ru-RU" sz="3500" dirty="0" smtClean="0">
                <a:solidFill>
                  <a:schemeClr val="tx2">
                    <a:lumMod val="50000"/>
                  </a:schemeClr>
                </a:solidFill>
              </a:rPr>
              <a:t>Управление </a:t>
            </a:r>
            <a:r>
              <a:rPr lang="ru-RU" sz="3500" dirty="0" smtClean="0"/>
              <a:t>Зависимое </a:t>
            </a:r>
            <a:r>
              <a:rPr lang="ru-RU" sz="3500" dirty="0" smtClean="0"/>
              <a:t>слово отвечает на вопросы косвенных падежей и обозначает </a:t>
            </a:r>
            <a:r>
              <a:rPr lang="ru-RU" sz="3500" dirty="0" smtClean="0"/>
              <a:t>предмет</a:t>
            </a:r>
          </a:p>
          <a:p>
            <a:r>
              <a:rPr lang="ru-RU" sz="3500" dirty="0" smtClean="0"/>
              <a:t>При УПРАВЛЕНИИ зависимое слово может быть выражено:</a:t>
            </a:r>
            <a:br>
              <a:rPr lang="ru-RU" sz="35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1. </a:t>
            </a:r>
            <a:r>
              <a:rPr lang="ru-RU" b="1" dirty="0" smtClean="0"/>
              <a:t>СУЩЕСТВИТЕЛЬНЫМ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иду в школу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</a:t>
            </a:r>
            <a:r>
              <a:rPr lang="ru-RU" b="1" dirty="0" smtClean="0"/>
              <a:t> МЕСТОИМЕНИЕМ,</a:t>
            </a:r>
            <a:r>
              <a:rPr lang="ru-RU" dirty="0" smtClean="0"/>
              <a:t> похожим на существительное</a:t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i="1" dirty="0" smtClean="0"/>
              <a:t> письмо для меня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669014"/>
          </a:xfrm>
        </p:spPr>
        <p:txBody>
          <a:bodyPr>
            <a:normAutofit fontScale="85000" lnSpcReduction="20000"/>
          </a:bodyPr>
          <a:lstStyle/>
          <a:p>
            <a:r>
              <a:rPr lang="ru-RU" sz="3500" dirty="0" smtClean="0">
                <a:solidFill>
                  <a:schemeClr val="tx2">
                    <a:lumMod val="50000"/>
                  </a:schemeClr>
                </a:solidFill>
              </a:rPr>
              <a:t>Примыкание</a:t>
            </a:r>
            <a:r>
              <a:rPr lang="ru-RU" sz="3500" dirty="0" smtClean="0"/>
              <a:t> Зависимое </a:t>
            </a:r>
            <a:r>
              <a:rPr lang="ru-RU" sz="3500" dirty="0" smtClean="0"/>
              <a:t>слово – неизменяемая часть речи :наречие, </a:t>
            </a:r>
            <a:r>
              <a:rPr lang="ru-RU" sz="3500" dirty="0" smtClean="0"/>
              <a:t>деепричастие , инфинитив</a:t>
            </a:r>
          </a:p>
          <a:p>
            <a:r>
              <a:rPr lang="ru-RU" sz="3500" dirty="0" smtClean="0"/>
              <a:t>При ПРИМЫКАНИИ зависимое слово может быть выражено: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1. </a:t>
            </a:r>
            <a:r>
              <a:rPr lang="ru-RU" b="1" dirty="0" smtClean="0"/>
              <a:t>НАРЕЧИЕМ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говорить тихо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2. </a:t>
            </a:r>
            <a:r>
              <a:rPr lang="ru-RU" b="1" dirty="0" smtClean="0"/>
              <a:t>ДЕЕПРИЧАСТИЕМ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меняемся не глядя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3. </a:t>
            </a:r>
            <a:r>
              <a:rPr lang="ru-RU" b="1" dirty="0" smtClean="0"/>
              <a:t>НЕОПРЕДЕЛЁННОЙ ФОРМОЙ ГЛАГОЛА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Например:</a:t>
            </a:r>
            <a:r>
              <a:rPr lang="ru-RU" dirty="0" smtClean="0"/>
              <a:t> </a:t>
            </a:r>
            <a:r>
              <a:rPr lang="ru-RU" i="1" dirty="0" smtClean="0"/>
              <a:t>уехал учиться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Не </a:t>
            </a:r>
            <a:r>
              <a:rPr lang="ru-RU" dirty="0" smtClean="0"/>
              <a:t>являются </a:t>
            </a:r>
            <a:r>
              <a:rPr lang="ru-RU" dirty="0" smtClean="0"/>
              <a:t>                 словосочетаниями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Основа предложения </a:t>
            </a:r>
            <a:r>
              <a:rPr lang="ru-RU" sz="3200" dirty="0" smtClean="0"/>
              <a:t>(мальчик уехал</a:t>
            </a:r>
            <a:r>
              <a:rPr lang="ru-RU" sz="3200" dirty="0" smtClean="0"/>
              <a:t>)</a:t>
            </a:r>
          </a:p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Однородные члены </a:t>
            </a:r>
            <a:r>
              <a:rPr lang="ru-RU" sz="3200" dirty="0" smtClean="0"/>
              <a:t>(быстрый и внимательный</a:t>
            </a:r>
            <a:r>
              <a:rPr lang="ru-RU" sz="3200" dirty="0" smtClean="0"/>
              <a:t>)</a:t>
            </a:r>
          </a:p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Предлоги со словами </a:t>
            </a:r>
            <a:r>
              <a:rPr lang="ru-RU" sz="3200" dirty="0" smtClean="0"/>
              <a:t>(в течение часа</a:t>
            </a:r>
            <a:r>
              <a:rPr lang="ru-RU" sz="3200" dirty="0" smtClean="0"/>
              <a:t>)</a:t>
            </a:r>
          </a:p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Составные формы</a:t>
            </a:r>
            <a:r>
              <a:rPr lang="ru-RU" sz="3200" dirty="0" smtClean="0"/>
              <a:t> (двадцать второй, будет писать, более сладкий)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/>
          <a:lstStyle/>
          <a:p>
            <a:r>
              <a:rPr lang="ru-RU" b="1" dirty="0" smtClean="0"/>
              <a:t>ЗАПОМНИТЕ: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6894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ru-RU" sz="2800" dirty="0" smtClean="0"/>
              <a:t>. Способ связи определяется НЕ по главному, а только </a:t>
            </a:r>
            <a:r>
              <a:rPr lang="ru-RU" sz="2800" b="1" dirty="0" smtClean="0"/>
              <a:t>по зависимому слову</a:t>
            </a:r>
            <a:r>
              <a:rPr lang="ru-RU" sz="2800" dirty="0" smtClean="0"/>
              <a:t>!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sz="2800" dirty="0" smtClean="0"/>
              <a:t>. Не важно, на какой вопрос отвечает зависимое слово в </a:t>
            </a:r>
            <a:r>
              <a:rPr lang="ru-RU" sz="2800" dirty="0" smtClean="0"/>
              <a:t>данном  </a:t>
            </a:r>
            <a:r>
              <a:rPr lang="ru-RU" sz="2800" dirty="0" smtClean="0"/>
              <a:t>словосочетании</a:t>
            </a:r>
            <a:r>
              <a:rPr lang="ru-RU" sz="2800" dirty="0" smtClean="0"/>
              <a:t>, </a:t>
            </a:r>
            <a:r>
              <a:rPr lang="ru-RU" sz="2800" b="1" dirty="0" smtClean="0"/>
              <a:t>важно </a:t>
            </a:r>
            <a:r>
              <a:rPr lang="ru-RU" sz="2800" b="1" dirty="0" smtClean="0"/>
              <a:t>– какой частью речи оно выражено</a:t>
            </a:r>
            <a:r>
              <a:rPr lang="ru-RU" sz="2800" dirty="0" smtClean="0"/>
              <a:t>!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ru-RU" sz="2800" dirty="0" smtClean="0"/>
              <a:t>. Грамматическая основа предложения (подлежащее и сказуемое) НЕ ЯВЛЯЕТСЯ словосочетанием</a:t>
            </a:r>
            <a:r>
              <a:rPr lang="ru-RU" sz="2800" dirty="0" smtClean="0"/>
              <a:t>!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ru-RU" sz="2800" dirty="0" smtClean="0"/>
              <a:t>. Однородные члены предложения словосочетанием НЕ ЯВЛЯЮТСЯ!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57760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Источники:</a:t>
            </a:r>
            <a:br>
              <a:rPr lang="ru-RU" dirty="0" smtClean="0"/>
            </a:br>
            <a:r>
              <a:rPr lang="en-US" dirty="0" smtClean="0"/>
              <a:t> </a:t>
            </a:r>
            <a:r>
              <a:rPr lang="en-US" sz="2000" dirty="0" smtClean="0"/>
              <a:t>http://uchimcauchitca.blogspot.ru</a:t>
            </a:r>
            <a:r>
              <a:rPr lang="en-US" sz="2000" dirty="0" smtClean="0"/>
              <a:t>/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</TotalTime>
  <Words>162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Способы связи слов в словосочетании</vt:lpstr>
      <vt:lpstr>Слайд 2</vt:lpstr>
      <vt:lpstr>Виды словосочетаний:       по типу главного слова:</vt:lpstr>
      <vt:lpstr>Виды словосочетаний по способу связи</vt:lpstr>
      <vt:lpstr>Слайд 5</vt:lpstr>
      <vt:lpstr>Слайд 6</vt:lpstr>
      <vt:lpstr>             Не являются                  словосочетаниями!</vt:lpstr>
      <vt:lpstr>ЗАПОМНИТЕ: </vt:lpstr>
      <vt:lpstr>Источники:  http://uchimcauchitca.blogspot.ru/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связи слов в словосочетании</dc:title>
  <dc:creator>User</dc:creator>
  <cp:lastModifiedBy>User</cp:lastModifiedBy>
  <cp:revision>3</cp:revision>
  <dcterms:created xsi:type="dcterms:W3CDTF">2014-05-15T13:35:19Z</dcterms:created>
  <dcterms:modified xsi:type="dcterms:W3CDTF">2014-05-15T14:04:25Z</dcterms:modified>
</cp:coreProperties>
</file>