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56" r:id="rId8"/>
    <p:sldId id="262" r:id="rId9"/>
    <p:sldId id="264" r:id="rId10"/>
    <p:sldId id="266" r:id="rId11"/>
    <p:sldId id="268" r:id="rId12"/>
    <p:sldId id="267" r:id="rId13"/>
    <p:sldId id="269" r:id="rId14"/>
    <p:sldId id="270" r:id="rId15"/>
    <p:sldId id="271" r:id="rId16"/>
    <p:sldId id="265" r:id="rId17"/>
    <p:sldId id="272" r:id="rId18"/>
    <p:sldId id="263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0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2000">
              <a:schemeClr val="bg2"/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sibact.ru/vopros.jpg" TargetMode="External"/><Relationship Id="rId3" Type="http://schemas.openxmlformats.org/officeDocument/2006/relationships/hyperlink" Target="http://www.moshiach.ru/pic/glossary.jpg" TargetMode="External"/><Relationship Id="rId7" Type="http://schemas.openxmlformats.org/officeDocument/2006/relationships/hyperlink" Target="http://us.cdn4.123rf.com/168nwm/alexbannykh/alexbannykh1102/alexbannykh110200022/8923694-reading-boy.jpg" TargetMode="External"/><Relationship Id="rId2" Type="http://schemas.openxmlformats.org/officeDocument/2006/relationships/hyperlink" Target="http://sad550.ru/files/imagecache/more/tani6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056.radikal.ru/1304/6e/a56e13fd09ca.jpg" TargetMode="External"/><Relationship Id="rId5" Type="http://schemas.openxmlformats.org/officeDocument/2006/relationships/hyperlink" Target="http://logopsi.ucoz.com/photo/antonimy/antonimy/98" TargetMode="External"/><Relationship Id="rId4" Type="http://schemas.openxmlformats.org/officeDocument/2006/relationships/hyperlink" Target="http://www.klass39.ru/internet-urok-po-russkomu-yazyku-antonim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Русский язык</a:t>
            </a:r>
            <a:b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класс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62200" y="1752600"/>
            <a:ext cx="4648200" cy="1905000"/>
          </a:xfrm>
          <a:prstGeom prst="round1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endParaRPr lang="ru-RU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АНТОНИМЫ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3400" y="4495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учитель начальных классов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МОАУ «СОШ №4  г. Соль Илецка»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Оренбургской области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Граброва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Наталья Васильевна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2000" y="1066800"/>
            <a:ext cx="5562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 неё косички,</a:t>
            </a:r>
            <a:b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Длинные реснички,</a:t>
            </a:r>
            <a:b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Юбочка с воланами,</a:t>
            </a:r>
            <a:b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Платьице с карманами.</a:t>
            </a:r>
            <a:b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Кто же это:</a:t>
            </a:r>
            <a:b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ru-RU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6600" y="3048000"/>
            <a:ext cx="17283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девочка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9000" y="2971800"/>
            <a:ext cx="16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…   ?</a:t>
            </a:r>
            <a:endParaRPr lang="ru-RU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052" name="Picture 4" descr="http://mamietitine.m.a.pic.centerblog.net/41174851_1_0a8f0e1dfcb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4600" y="2590800"/>
            <a:ext cx="2157744" cy="3381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52400" y="914400"/>
            <a:ext cx="8686800" cy="314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4288">
              <a:buNone/>
            </a:pP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 него косичек нет,</a:t>
            </a:r>
            <a:b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Парень он серьёзный,</a:t>
            </a:r>
            <a:b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Машины, конструктор, велосипед,</a:t>
            </a:r>
          </a:p>
          <a:p>
            <a:pPr indent="14288">
              <a:buNone/>
            </a:pP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Узнали, конечно, </a:t>
            </a: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Кто  это:  </a:t>
            </a:r>
            <a:b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ru-RU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4600" y="2895600"/>
            <a:ext cx="2438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…   ?</a:t>
            </a:r>
            <a:endParaRPr lang="ru-RU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62200" y="2971800"/>
            <a:ext cx="17716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мальчик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 descr="http://pixelbrush.ru/uploads/posts/2011-10/1317661104_00-00-05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2590800"/>
            <a:ext cx="1783960" cy="3807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amp;pcy;&amp;ucy;&amp;scy;&amp;tcy;&amp;acy;&amp;yacy; - &amp;pcy;&amp;ocy;&amp;lcy;&amp;ncy;&amp;acy;&amp;yacy;"/>
          <p:cNvPicPr>
            <a:picLocks noChangeAspect="1" noChangeArrowheads="1"/>
          </p:cNvPicPr>
          <p:nvPr/>
        </p:nvPicPr>
        <p:blipFill>
          <a:blip r:embed="rId2"/>
          <a:srcRect b="6332"/>
          <a:stretch>
            <a:fillRect/>
          </a:stretch>
        </p:blipFill>
        <p:spPr bwMode="auto">
          <a:xfrm>
            <a:off x="4381500" y="3476624"/>
            <a:ext cx="4762500" cy="3381376"/>
          </a:xfrm>
          <a:prstGeom prst="rect">
            <a:avLst/>
          </a:prstGeom>
          <a:noFill/>
        </p:spPr>
      </p:pic>
      <p:pic>
        <p:nvPicPr>
          <p:cNvPr id="16388" name="Picture 4" descr="&amp;vcy;&amp;iecy;&amp;scy;&amp;iocy;&amp;lcy;&amp;ycy;&amp;jcy; - &amp;gcy;&amp;rcy;&amp;ucy;&amp;scy;&amp;tcy;&amp;ncy;&amp;ycy;&amp;jcy;"/>
          <p:cNvPicPr>
            <a:picLocks noChangeAspect="1" noChangeArrowheads="1"/>
          </p:cNvPicPr>
          <p:nvPr/>
        </p:nvPicPr>
        <p:blipFill>
          <a:blip r:embed="rId3"/>
          <a:srcRect b="4865"/>
          <a:stretch>
            <a:fillRect/>
          </a:stretch>
        </p:blipFill>
        <p:spPr bwMode="auto">
          <a:xfrm>
            <a:off x="0" y="0"/>
            <a:ext cx="5087216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&amp;Icy;&amp;ncy;&amp;tcy;&amp;iecy;&amp;rcy;&amp;ncy;&amp;iecy;&amp;tcy; &amp;ucy;&amp;rcy;&amp;ocy;&amp;kcy; &amp;pcy;&amp;ocy; &amp;rcy;&amp;ucy;&amp;scy;&amp;scy;&amp;kcy;&amp;ocy;&amp;mcy;&amp;ucy; &amp;yacy;&amp;zcy;&amp;ycy;&amp;kcy;&amp;ucy; &amp;Acy;&amp;ncy;&amp;tcy;&amp;ocy;&amp;ncy;&amp;icy;&amp;mcy;&amp;ycy; &amp;ucy;&amp;rcy;&amp;ocy;&amp;kcy; &amp;rcy;&amp;ucy;&amp;scy;&amp;scy;&amp;kcy;&amp;icy;&amp;jcy; &amp;yacy;&amp;zcy;&amp;ycy;&amp;kcy; &amp;Icy;&amp;ncy;&amp;tcy;&amp;iecy;&amp;rcy;&amp;ncy;&amp;iecy;&amp;tcy; &amp;ucy;&amp;rcy;&amp;ocy;&amp;kcy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39789" cy="6858000"/>
          </a:xfrm>
          <a:prstGeom prst="rect">
            <a:avLst/>
          </a:prstGeom>
          <a:noFill/>
        </p:spPr>
      </p:pic>
      <p:pic>
        <p:nvPicPr>
          <p:cNvPr id="17412" name="Picture 4" descr="&amp;Icy;&amp;ncy;&amp;tcy;&amp;iecy;&amp;rcy;&amp;ncy;&amp;iecy;&amp;tcy; &amp;ucy;&amp;rcy;&amp;ocy;&amp;kcy; &amp;pcy;&amp;ocy; &amp;rcy;&amp;ucy;&amp;scy;&amp;scy;&amp;kcy;&amp;ocy;&amp;mcy;&amp;ucy; &amp;yacy;&amp;zcy;&amp;ycy;&amp;kcy;&amp;ucy; &amp;Acy;&amp;ncy;&amp;tcy;&amp;ocy;&amp;ncy;&amp;icy;&amp;mcy;&amp;ycy; &amp;ucy;&amp;rcy;&amp;ocy;&amp;kcy; &amp;rcy;&amp;ucy;&amp;scy;&amp;scy;&amp;kcy;&amp;icy;&amp;jcy; &amp;yacy;&amp;zcy;&amp;ycy;&amp;kcy; &amp;Icy;&amp;ncy;&amp;tcy;&amp;iecy;&amp;rcy;&amp;ncy;&amp;iecy;&amp;tcy; &amp;ucy;&amp;rcy;&amp;ocy;&amp;kcy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8649" y="0"/>
            <a:ext cx="4839789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62000" y="2667000"/>
            <a:ext cx="3124200" cy="457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холодно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62000" y="5943600"/>
            <a:ext cx="3124200" cy="457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жарко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257800" y="2667000"/>
            <a:ext cx="3124200" cy="457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мало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257800" y="5943600"/>
            <a:ext cx="3124200" cy="457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много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&amp;Icy;&amp;ncy;&amp;tcy;&amp;iecy;&amp;rcy;&amp;ncy;&amp;iecy;&amp;tcy; &amp;ucy;&amp;rcy;&amp;ocy;&amp;kcy; &amp;pcy;&amp;ocy; &amp;rcy;&amp;ucy;&amp;scy;&amp;scy;&amp;kcy;&amp;ocy;&amp;mcy;&amp;ucy; &amp;yacy;&amp;zcy;&amp;ycy;&amp;kcy;&amp;ucy; &amp;Acy;&amp;ncy;&amp;tcy;&amp;ocy;&amp;ncy;&amp;icy;&amp;mcy;&amp;ycy; &amp;ucy;&amp;rcy;&amp;ocy;&amp;kcy; &amp;rcy;&amp;ucy;&amp;scy;&amp;scy;&amp;kcy;&amp;icy;&amp;jcy; &amp;yacy;&amp;zcy;&amp;ycy;&amp;kcy; &amp;Icy;&amp;ncy;&amp;tcy;&amp;iecy;&amp;rcy;&amp;ncy;&amp;iecy;&amp;tcy; &amp;ucy;&amp;rcy;&amp;ocy;&amp;kcy; "/>
          <p:cNvPicPr>
            <a:picLocks noChangeAspect="1" noChangeArrowheads="1"/>
          </p:cNvPicPr>
          <p:nvPr/>
        </p:nvPicPr>
        <p:blipFill>
          <a:blip r:embed="rId2"/>
          <a:srcRect r="1333" b="5314"/>
          <a:stretch>
            <a:fillRect/>
          </a:stretch>
        </p:blipFill>
        <p:spPr bwMode="auto">
          <a:xfrm>
            <a:off x="0" y="0"/>
            <a:ext cx="5029200" cy="333014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0"/>
            <a:ext cx="5105400" cy="6096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плакать        смеяться</a:t>
            </a:r>
            <a:endParaRPr lang="ru-RU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8436" name="Picture 4" descr="&amp;Icy;&amp;ncy;&amp;tcy;&amp;iecy;&amp;rcy;&amp;ncy;&amp;iecy;&amp;tcy; &amp;ucy;&amp;rcy;&amp;ocy;&amp;kcy; &amp;pcy;&amp;ocy; &amp;rcy;&amp;ucy;&amp;scy;&amp;scy;&amp;kcy;&amp;ocy;&amp;mcy;&amp;ucy; &amp;yacy;&amp;zcy;&amp;ycy;&amp;kcy;&amp;ucy; &amp;Acy;&amp;ncy;&amp;tcy;&amp;ocy;&amp;ncy;&amp;icy;&amp;mcy;&amp;ycy; &amp;ucy;&amp;rcy;&amp;ocy;&amp;kcy; &amp;rcy;&amp;ucy;&amp;scy;&amp;scy;&amp;kcy;&amp;icy;&amp;jcy; &amp;yacy;&amp;zcy;&amp;ycy;&amp;kcy; &amp;Icy;&amp;ncy;&amp;tcy;&amp;iecy;&amp;rcy;&amp;ncy;&amp;iecy;&amp;tcy; &amp;ucy;&amp;rcy;&amp;ocy;&amp;kcy; "/>
          <p:cNvPicPr>
            <a:picLocks noChangeAspect="1" noChangeArrowheads="1"/>
          </p:cNvPicPr>
          <p:nvPr/>
        </p:nvPicPr>
        <p:blipFill>
          <a:blip r:embed="rId3"/>
          <a:srcRect t="4357" r="1333" b="4156"/>
          <a:stretch>
            <a:fillRect/>
          </a:stretch>
        </p:blipFill>
        <p:spPr bwMode="auto">
          <a:xfrm>
            <a:off x="4080588" y="3657600"/>
            <a:ext cx="5063412" cy="320040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733800" y="6172200"/>
            <a:ext cx="5410200" cy="6858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одевать    раздевать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2819400"/>
            <a:ext cx="86106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слове 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антоним</a:t>
            </a:r>
            <a:r>
              <a:rPr lang="ru-RU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первая часть 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«анти», </a:t>
            </a:r>
            <a:r>
              <a:rPr lang="ru-RU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значит </a:t>
            </a:r>
            <a:r>
              <a:rPr lang="ru-RU" sz="3600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«против, противоположный», </a:t>
            </a:r>
            <a:r>
              <a:rPr lang="ru-RU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 вторая часть — «</a:t>
            </a:r>
            <a:r>
              <a:rPr lang="ru-RU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онима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 </a:t>
            </a:r>
            <a:r>
              <a:rPr lang="ru-RU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по-гречески означает — </a:t>
            </a:r>
            <a:r>
              <a:rPr lang="ru-RU" sz="3600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«имя, слово».</a:t>
            </a:r>
            <a:endParaRPr lang="ru-RU" sz="3600" u="sng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074" name="Picture 2" descr="http://www.moshiach.ru/pic/glossary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4800"/>
            <a:ext cx="2628900" cy="2009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Проблемный вопрос</a:t>
            </a:r>
            <a:endParaRPr lang="ru-RU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0" y="1447800"/>
            <a:ext cx="4800600" cy="167640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endParaRPr lang="ru-RU" sz="3600" b="1" dirty="0" smtClean="0">
              <a:solidFill>
                <a:schemeClr val="tx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добрый – зло</a:t>
            </a:r>
          </a:p>
          <a:p>
            <a:pPr algn="ctr">
              <a:buNone/>
            </a:pPr>
            <a:endParaRPr lang="ru-RU" sz="3600" b="1" dirty="0" smtClean="0">
              <a:solidFill>
                <a:schemeClr val="tx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Антонимы?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0482" name="Picture 2" descr="http://i1.imgbb.ru/img6/b/3/2/b32b41399a77b0d7586a6778f2dcfdb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28600"/>
            <a:ext cx="2590800" cy="31934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0" y="609600"/>
            <a:ext cx="5562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Антонимы</a:t>
            </a:r>
            <a:endParaRPr lang="ru-RU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648200" y="1676400"/>
            <a:ext cx="3962400" cy="1524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добрый – злой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419600" y="3429000"/>
            <a:ext cx="4495800" cy="1600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добро – зло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81000" y="2209800"/>
            <a:ext cx="3733800" cy="167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добрый – зло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" name="Picture 2" descr="http://i1.imgbb.ru/img6/b/3/2/b32b41399a77b0d7586a6778f2dcfdb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381000"/>
            <a:ext cx="1371600" cy="16906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Знай </a:t>
            </a:r>
            <a:r>
              <a:rPr lang="ru-RU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больше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а говори </a:t>
            </a:r>
            <a:r>
              <a:rPr lang="ru-RU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меньше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ru-RU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Picture 2" descr="http://us.cdn4.123rf.com/168nwm/alexbannykh/alexbannykh1102/alexbannykh110200022/8923694-reading-boy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128587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18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Ученье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свет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а </a:t>
            </a:r>
            <a:r>
              <a:rPr kumimoji="0" lang="ru-RU" sz="36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неученье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тьма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Picture 2" descr="http://us.cdn4.123rf.com/168nwm/alexbannykh/alexbannykh1102/alexbannykh110200022/8923694-reading-boy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128587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1752600"/>
            <a:ext cx="7848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Мир</a:t>
            </a:r>
            <a:r>
              <a:rPr kumimoji="0" lang="ru-RU" sz="3600" b="1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строит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а </a:t>
            </a: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война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разрушает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Picture 2" descr="http://us.cdn4.123rf.com/168nwm/alexbannykh/alexbannykh1102/alexbannykh110200022/8923694-reading-boy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128587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33400" y="304800"/>
            <a:ext cx="8610600" cy="3733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0" y="1752600"/>
            <a:ext cx="8001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Долго рисовала Маша</a:t>
            </a:r>
          </a:p>
          <a:p>
            <a:pPr lvl="0" algn="just">
              <a:spcBef>
                <a:spcPct val="0"/>
              </a:spcBef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Птиц оранжевой гуашью, </a:t>
            </a:r>
          </a:p>
          <a:p>
            <a:pPr lvl="0" algn="just">
              <a:spcBef>
                <a:spcPct val="0"/>
              </a:spcBef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Но вмешался Дима в дело:</a:t>
            </a:r>
          </a:p>
          <a:p>
            <a:pPr lvl="0" algn="just">
              <a:spcBef>
                <a:spcPct val="0"/>
              </a:spcBef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«Ворон – </a:t>
            </a:r>
            <a:r>
              <a:rPr lang="ru-RU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чёрный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голубь – </a:t>
            </a:r>
            <a:r>
              <a:rPr lang="ru-RU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белый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!»</a:t>
            </a:r>
            <a:endParaRPr lang="ru-RU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Picture 2" descr="http://us.cdn4.123rf.com/168nwm/alexbannykh/alexbannykh1102/alexbannykh110200022/8923694-reading-boy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128587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47800" y="990600"/>
            <a:ext cx="8001000" cy="327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Вася птичкам сыплет крошки.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Сашу все боятся кошки –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 гоняет их метлой.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Вася – </a:t>
            </a:r>
            <a:r>
              <a:rPr lang="ru-RU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добрый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Саша – </a:t>
            </a:r>
            <a:r>
              <a:rPr lang="ru-RU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злой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kumimoji="0" lang="ru-RU" sz="36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Picture 2" descr="http://us.cdn4.123rf.com/168nwm/alexbannykh/alexbannykh1102/alexbannykh110200022/8923694-reading-boy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128587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5800" y="1752600"/>
            <a:ext cx="7772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Петя чай пил ледяной</a:t>
            </a:r>
          </a:p>
          <a:p>
            <a:pPr lvl="0" algn="just">
              <a:spcBef>
                <a:spcPct val="0"/>
              </a:spcBef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 теперь лежит </a:t>
            </a:r>
            <a:r>
              <a:rPr lang="ru-RU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больной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>
              <a:spcBef>
                <a:spcPct val="0"/>
              </a:spcBef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Если б пил компот сливовый,</a:t>
            </a:r>
          </a:p>
          <a:p>
            <a:pPr lvl="0" algn="just">
              <a:spcBef>
                <a:spcPct val="0"/>
              </a:spcBef>
              <a:defRPr/>
            </a:pP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Был бы, как Степан – </a:t>
            </a:r>
            <a:r>
              <a:rPr lang="ru-RU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здоровый</a:t>
            </a:r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pic>
        <p:nvPicPr>
          <p:cNvPr id="5122" name="Picture 2" descr="http://us.cdn4.123rf.com/168nwm/alexbannykh/alexbannykh1102/alexbannykh110200022/8923694-reading-boy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128587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382000" cy="4191000"/>
          </a:xfrm>
        </p:spPr>
        <p:txBody>
          <a:bodyPr>
            <a:normAutofit/>
          </a:bodyPr>
          <a:lstStyle/>
          <a:p>
            <a:pPr indent="-71438" algn="just">
              <a:buNone/>
            </a:pP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  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знаю, что такое  антонимы.  </a:t>
            </a:r>
          </a:p>
          <a:p>
            <a:pPr indent="-71438" algn="just">
              <a:buNone/>
            </a:pP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умею подбирать антонимы к словам.</a:t>
            </a:r>
          </a:p>
          <a:p>
            <a:pPr indent="-71438" algn="just">
              <a:buNone/>
            </a:pP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 </a:t>
            </a:r>
            <a:r>
              <a:rPr lang="ru-RU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умею находить антонимы в предложении, в тексте.</a:t>
            </a:r>
            <a:endParaRPr lang="ru-RU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194" name="Picture 2" descr="http://www.edu.cap.ru/home/8835/kart%20k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4114800"/>
            <a:ext cx="3440154" cy="2279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Задание на дом:</a:t>
            </a:r>
            <a:endParaRPr lang="ru-RU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209800"/>
            <a:ext cx="7620000" cy="129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Записать три пословицы, в которых есть антонимы.</a:t>
            </a:r>
            <a:endParaRPr lang="ru-RU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9698" name="Picture 2" descr="http://dskv1287.mskobr.ru/images/cms/data/pis_m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895600" cy="2171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563562"/>
          </a:xfrm>
        </p:spPr>
        <p:txBody>
          <a:bodyPr>
            <a:noAutofit/>
          </a:bodyPr>
          <a:lstStyle/>
          <a:p>
            <a:r>
              <a:rPr lang="ru-RU" sz="36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Интернет-источники</a:t>
            </a:r>
            <a:r>
              <a:rPr lang="ru-RU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endParaRPr lang="ru-RU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458200" cy="45259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http://vospitatel.com.ua/zaniatia/mir/ya-malchik-ya-devochka-sredniy-</a:t>
            </a:r>
            <a:endParaRPr lang="ru-RU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hlinkClick r:id="rId2"/>
            </a:endParaRP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vozrast.html 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 загадка про девочку</a:t>
            </a:r>
            <a:endParaRPr lang="ru-RU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hlinkClick r:id="rId2"/>
            </a:endParaRP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http://sad550.ru/files/imagecache/more/tani61.jpg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девочка</a:t>
            </a: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http://freelance.ru/img/portfolio/pics/00/0C/DE/843366.jpg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мальчик</a:t>
            </a:r>
            <a:endParaRPr lang="ru-RU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hlinkClick r:id="rId3"/>
            </a:endParaRP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http://www.moshiach.ru/pic/glossary.jpg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иллюстрация словаря</a:t>
            </a: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http://www.klass39.ru/internet-urok-po-russkomu-yazyku-antonimy/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5"/>
              </a:rPr>
              <a:t>http://logopsi.ucoz.com/photo/antonimy/antonimy/98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-  картинки с </a:t>
            </a:r>
          </a:p>
          <a:p>
            <a:pPr algn="just">
              <a:buNone/>
            </a:pP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антонимами, определение антонимов</a:t>
            </a: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6"/>
              </a:rPr>
              <a:t>http://i056.radikal.ru/1304/6e/a56e13fd09ca.jpg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картинка к  заданию </a:t>
            </a:r>
          </a:p>
          <a:p>
            <a:pPr algn="just">
              <a:buNone/>
            </a:pP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 дом</a:t>
            </a: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http://us.cdn4.123rf.com/168nwm/alexbannykh/alexbannykh1102/alexb</a:t>
            </a:r>
            <a:endParaRPr lang="ru-RU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hlinkClick r:id="rId7"/>
            </a:endParaRP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7"/>
              </a:rPr>
              <a:t>annykh110200022/8923694-reading-boy.jpg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мальчик читает книгу</a:t>
            </a:r>
          </a:p>
          <a:p>
            <a:pPr algn="just">
              <a:buNone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8"/>
              </a:rPr>
              <a:t>http://sibact.ru/vopros.jpg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картинка для проблемного вопроса</a:t>
            </a:r>
            <a:endParaRPr lang="ru-RU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pero2</Template>
  <TotalTime>239</TotalTime>
  <Words>292</Words>
  <PresentationFormat>Экран (4:3)</PresentationFormat>
  <Paragraphs>67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Русский язык 2 класс</vt:lpstr>
      <vt:lpstr>Слайд 2</vt:lpstr>
      <vt:lpstr>Слайд 3</vt:lpstr>
      <vt:lpstr>Слайд 4</vt:lpstr>
      <vt:lpstr>Слайд 5</vt:lpstr>
      <vt:lpstr>плакать        смеяться</vt:lpstr>
      <vt:lpstr>В слове антоним первая часть «анти», значит «против, противоположный», а вторая часть — «онима» - по-гречески означает — «имя, слово».</vt:lpstr>
      <vt:lpstr>Проблемный вопрос</vt:lpstr>
      <vt:lpstr>Антонимы</vt:lpstr>
      <vt:lpstr>Знай больше, а говори меньше.</vt:lpstr>
      <vt:lpstr>Ученье - свет, а неученье - тьма.</vt:lpstr>
      <vt:lpstr>Слайд 12</vt:lpstr>
      <vt:lpstr>Слайд 13</vt:lpstr>
      <vt:lpstr>Слайд 14</vt:lpstr>
      <vt:lpstr>Слайд 15</vt:lpstr>
      <vt:lpstr>Слайд 16</vt:lpstr>
      <vt:lpstr>Задание на дом:</vt:lpstr>
      <vt:lpstr>Интернет-источники: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UserXP</cp:lastModifiedBy>
  <cp:revision>26</cp:revision>
  <dcterms:modified xsi:type="dcterms:W3CDTF">2014-01-30T09:03:20Z</dcterms:modified>
</cp:coreProperties>
</file>