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97" r:id="rId2"/>
    <p:sldId id="256" r:id="rId3"/>
    <p:sldId id="292" r:id="rId4"/>
    <p:sldId id="286" r:id="rId5"/>
    <p:sldId id="298" r:id="rId6"/>
    <p:sldId id="258" r:id="rId7"/>
    <p:sldId id="259" r:id="rId8"/>
    <p:sldId id="257" r:id="rId9"/>
    <p:sldId id="260" r:id="rId10"/>
    <p:sldId id="263" r:id="rId11"/>
    <p:sldId id="262" r:id="rId12"/>
    <p:sldId id="267" r:id="rId13"/>
    <p:sldId id="283" r:id="rId14"/>
    <p:sldId id="268" r:id="rId15"/>
    <p:sldId id="269" r:id="rId16"/>
    <p:sldId id="270" r:id="rId17"/>
    <p:sldId id="271" r:id="rId18"/>
    <p:sldId id="273" r:id="rId19"/>
    <p:sldId id="272" r:id="rId20"/>
    <p:sldId id="285" r:id="rId21"/>
    <p:sldId id="274" r:id="rId22"/>
    <p:sldId id="275" r:id="rId23"/>
    <p:sldId id="277" r:id="rId24"/>
    <p:sldId id="296" r:id="rId25"/>
    <p:sldId id="291" r:id="rId26"/>
    <p:sldId id="299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D9D48-5735-437E-AE39-E3D477E7E193}" type="datetimeFigureOut">
              <a:rPr lang="ru-RU" smtClean="0"/>
              <a:pPr/>
              <a:t>13.12.2013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9C20B5-85C2-45C6-A0B7-760EFB0D39F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C20B5-85C2-45C6-A0B7-760EFB0D39F5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4F17-B20C-42AC-BDD4-1A05243E8AEA}" type="datetimeFigureOut">
              <a:rPr lang="ru-RU" smtClean="0"/>
              <a:pPr/>
              <a:t>13.12.2013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40E8-1C6D-4FC7-9B16-27262E12077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4F17-B20C-42AC-BDD4-1A05243E8AEA}" type="datetimeFigureOut">
              <a:rPr lang="ru-RU" smtClean="0"/>
              <a:pPr/>
              <a:t>13.12.2013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40E8-1C6D-4FC7-9B16-27262E12077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4F17-B20C-42AC-BDD4-1A05243E8AEA}" type="datetimeFigureOut">
              <a:rPr lang="ru-RU" smtClean="0"/>
              <a:pPr/>
              <a:t>13.12.2013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40E8-1C6D-4FC7-9B16-27262E12077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4F17-B20C-42AC-BDD4-1A05243E8AEA}" type="datetimeFigureOut">
              <a:rPr lang="ru-RU" smtClean="0"/>
              <a:pPr/>
              <a:t>13.12.2013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40E8-1C6D-4FC7-9B16-27262E12077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4F17-B20C-42AC-BDD4-1A05243E8AEA}" type="datetimeFigureOut">
              <a:rPr lang="ru-RU" smtClean="0"/>
              <a:pPr/>
              <a:t>13.12.2013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40E8-1C6D-4FC7-9B16-27262E12077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4F17-B20C-42AC-BDD4-1A05243E8AEA}" type="datetimeFigureOut">
              <a:rPr lang="ru-RU" smtClean="0"/>
              <a:pPr/>
              <a:t>13.12.2013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40E8-1C6D-4FC7-9B16-27262E12077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4F17-B20C-42AC-BDD4-1A05243E8AEA}" type="datetimeFigureOut">
              <a:rPr lang="ru-RU" smtClean="0"/>
              <a:pPr/>
              <a:t>13.12.2013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40E8-1C6D-4FC7-9B16-27262E12077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4F17-B20C-42AC-BDD4-1A05243E8AEA}" type="datetimeFigureOut">
              <a:rPr lang="ru-RU" smtClean="0"/>
              <a:pPr/>
              <a:t>13.12.2013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40E8-1C6D-4FC7-9B16-27262E12077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4F17-B20C-42AC-BDD4-1A05243E8AEA}" type="datetimeFigureOut">
              <a:rPr lang="ru-RU" smtClean="0"/>
              <a:pPr/>
              <a:t>13.12.2013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40E8-1C6D-4FC7-9B16-27262E12077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4F17-B20C-42AC-BDD4-1A05243E8AEA}" type="datetimeFigureOut">
              <a:rPr lang="ru-RU" smtClean="0"/>
              <a:pPr/>
              <a:t>13.12.2013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40E8-1C6D-4FC7-9B16-27262E12077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4F17-B20C-42AC-BDD4-1A05243E8AEA}" type="datetimeFigureOut">
              <a:rPr lang="ru-RU" smtClean="0"/>
              <a:pPr/>
              <a:t>13.12.2013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40E8-1C6D-4FC7-9B16-27262E12077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C4F17-B20C-42AC-BDD4-1A05243E8AEA}" type="datetimeFigureOut">
              <a:rPr lang="ru-RU" smtClean="0"/>
              <a:pPr/>
              <a:t>13.12.2013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F40E8-1C6D-4FC7-9B16-27262E12077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Admin\&#1052;&#1086;&#1080;%20&#1076;&#1086;&#1082;&#1091;&#1084;&#1077;&#1085;&#1090;&#1099;\&#1074;&#1085;&#1077;&#1082;&#1083;&#1072;&#1089;&#1089;&#1085;&#1072;&#1103;%20&#1088;&#1072;&#1073;&#1086;&#1090;&#1072;\&#1044;&#1086;&#1089;&#1090;&#1086;&#1087;&#1088;&#1080;&#1084;&#1077;&#1095;&#1072;&#1090;&#1077;&#1083;&#1100;&#1085;&#1086;&#1089;&#1090;&#1080;%20&#1075;.&#1042;&#1083;&#1072;&#1076;&#1080;&#1084;&#1080;&#1088;&#1072;%20&#1082;&#1083;%20&#1095;&#1072;&#1089;\&#1055;&#1077;&#1089;&#1085;&#1103;%20&#1086;%20&#1042;&#1083;&#1072;&#1076;&#1080;&#1084;&#1080;&#1088;&#1077;.mp3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ru.wikipedia.org/wiki/2007_%D0%B3%D0%BE%D0%B4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sobory.ru/pic/01800/01817_20130630_015649.jpg" TargetMode="External"/><Relationship Id="rId13" Type="http://schemas.openxmlformats.org/officeDocument/2006/relationships/hyperlink" Target="http://agency-ls.ru/strana/kurort/big/4366.jpg" TargetMode="External"/><Relationship Id="rId3" Type="http://schemas.openxmlformats.org/officeDocument/2006/relationships/hyperlink" Target="http://umeha.3dn.ru/_pu/57/s62246347.jpg" TargetMode="External"/><Relationship Id="rId7" Type="http://schemas.openxmlformats.org/officeDocument/2006/relationships/hyperlink" Target="http://data.sobory.ru/pic/05300/05331_20050326_155026.jpg" TargetMode="External"/><Relationship Id="rId12" Type="http://schemas.openxmlformats.org/officeDocument/2006/relationships/hyperlink" Target="http://img.trip-guide.ru/img/235/5737.jpg" TargetMode="External"/><Relationship Id="rId2" Type="http://schemas.openxmlformats.org/officeDocument/2006/relationships/hyperlink" Target="http://smotra.ru/data/img/users_imgs/8894/sm_users_img-5447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ruspalace.ru/body/sobor/7/1.jpg" TargetMode="External"/><Relationship Id="rId11" Type="http://schemas.openxmlformats.org/officeDocument/2006/relationships/hyperlink" Target="http://sd.icelord.net/photos/2004/sent%2026%20-%20Borovsk/DSCN0081.JPG" TargetMode="External"/><Relationship Id="rId5" Type="http://schemas.openxmlformats.org/officeDocument/2006/relationships/hyperlink" Target="http://www.svali.ru/pic/pictures/73/r_p_108a6b31050f654897212b1d7b79b37f.jpg" TargetMode="External"/><Relationship Id="rId15" Type="http://schemas.openxmlformats.org/officeDocument/2006/relationships/hyperlink" Target="http://baranovna.narod.ru/Murom/DSCN0148b.jpg" TargetMode="External"/><Relationship Id="rId10" Type="http://schemas.openxmlformats.org/officeDocument/2006/relationships/hyperlink" Target="http://www.vladimirgid.ru/sights/nicholaskremlin.jpg" TargetMode="External"/><Relationship Id="rId4" Type="http://schemas.openxmlformats.org/officeDocument/2006/relationships/hyperlink" Target="http://agency-ls.ru/strana/kurort/big/4374.jpg" TargetMode="External"/><Relationship Id="rId9" Type="http://schemas.openxmlformats.org/officeDocument/2006/relationships/hyperlink" Target="http://data.sobory.ru/pic/00150/00187_20060216_162256.jpg" TargetMode="External"/><Relationship Id="rId14" Type="http://schemas.openxmlformats.org/officeDocument/2006/relationships/hyperlink" Target="http://www.tourprom.ru/site_media/images/poiphoto/cache/mus5_1_w800.jpg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yourpocket.com/gallery/item_53566.jpg" TargetMode="External"/><Relationship Id="rId3" Type="http://schemas.openxmlformats.org/officeDocument/2006/relationships/hyperlink" Target="http://www.poputi.su/hosting/20120714_vladimir/20120714_vladimir_30.jpg" TargetMode="External"/><Relationship Id="rId7" Type="http://schemas.openxmlformats.org/officeDocument/2006/relationships/hyperlink" Target="http://www.fusionclub.org/gallery/uploads/__copy133.jpg" TargetMode="External"/><Relationship Id="rId2" Type="http://schemas.openxmlformats.org/officeDocument/2006/relationships/hyperlink" Target="http://fratria.ru/downontour/russia/vladimir/sights/vladimir_sight_5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.trip-guide.ru/img/235/5751.jpg" TargetMode="External"/><Relationship Id="rId5" Type="http://schemas.openxmlformats.org/officeDocument/2006/relationships/hyperlink" Target="http://www.vladimirgid.ru/sights/arhangel.jpg" TargetMode="External"/><Relationship Id="rId4" Type="http://schemas.openxmlformats.org/officeDocument/2006/relationships/hyperlink" Target="http://www.nice-places.com/_upload/Image/Russia/palaty_and_dmitr_sobor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785794"/>
            <a:ext cx="8358246" cy="242889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  <a:latin typeface="Verdana" pitchFamily="34" charset="0"/>
                <a:cs typeface="Times New Roman" pitchFamily="18" charset="0"/>
              </a:rPr>
              <a:t>Люблю тебя, Владимирская Русь…</a:t>
            </a:r>
            <a:endParaRPr lang="ru-RU" sz="4000" b="1" dirty="0">
              <a:solidFill>
                <a:srgbClr val="00B050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0298" y="4714884"/>
            <a:ext cx="6400800" cy="175260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Мартынова Светлана Вячеславовна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учитель истории 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МОУ СОШ №1 г. Камешково</a:t>
            </a:r>
            <a:endParaRPr lang="ru-RU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 descr="Владимир, Успенский собо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57166"/>
            <a:ext cx="8429684" cy="6072190"/>
          </a:xfrm>
          <a:prstGeom prst="rect">
            <a:avLst/>
          </a:prstGeom>
          <a:noFill/>
        </p:spPr>
      </p:pic>
      <p:pic>
        <p:nvPicPr>
          <p:cNvPr id="7" name="Песня о Владимире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285860"/>
            <a:ext cx="6715172" cy="495459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«Где в ясных шлемах два собора</a:t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atin typeface="Arial" pitchFamily="34" charset="0"/>
                <a:cs typeface="Arial" pitchFamily="34" charset="0"/>
              </a:rPr>
              <a:t>Стоят как два богатыря, </a:t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atin typeface="Arial" pitchFamily="34" charset="0"/>
                <a:cs typeface="Arial" pitchFamily="34" charset="0"/>
              </a:rPr>
              <a:t>Там расцветает древний город-</a:t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atin typeface="Arial" pitchFamily="34" charset="0"/>
                <a:cs typeface="Arial" pitchFamily="34" charset="0"/>
              </a:rPr>
              <a:t>Владимир – город – Русь моя.</a:t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atin typeface="Arial" pitchFamily="34" charset="0"/>
                <a:cs typeface="Arial" pitchFamily="34" charset="0"/>
              </a:rPr>
              <a:t>Она не раз на бой вставала,</a:t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atin typeface="Arial" pitchFamily="34" charset="0"/>
                <a:cs typeface="Arial" pitchFamily="34" charset="0"/>
              </a:rPr>
              <a:t>Ее победами горжусь.</a:t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atin typeface="Arial" pitchFamily="34" charset="0"/>
                <a:cs typeface="Arial" pitchFamily="34" charset="0"/>
              </a:rPr>
              <a:t>От Золотых ворот начало</a:t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atin typeface="Arial" pitchFamily="34" charset="0"/>
                <a:cs typeface="Arial" pitchFamily="34" charset="0"/>
              </a:rPr>
              <a:t>Берет Владимирская Русь.</a:t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atin typeface="Arial" pitchFamily="34" charset="0"/>
                <a:cs typeface="Arial" pitchFamily="34" charset="0"/>
              </a:rPr>
              <a:t>Пусть белоснежным цветом дивным</a:t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atin typeface="Arial" pitchFamily="34" charset="0"/>
                <a:cs typeface="Arial" pitchFamily="34" charset="0"/>
              </a:rPr>
              <a:t>Вишневый край ее цветет, </a:t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atin typeface="Arial" pitchFamily="34" charset="0"/>
                <a:cs typeface="Arial" pitchFamily="34" charset="0"/>
              </a:rPr>
              <a:t>И в нем счастливом и былинном</a:t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atin typeface="Arial" pitchFamily="34" charset="0"/>
                <a:cs typeface="Arial" pitchFamily="34" charset="0"/>
              </a:rPr>
              <a:t>Живет красиво наш народ».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Verdana" pitchFamily="34" charset="0"/>
              </a:rPr>
              <a:t>История города Владимира</a:t>
            </a:r>
            <a:br>
              <a:rPr lang="ru-RU" sz="2800" b="1" dirty="0" smtClean="0">
                <a:latin typeface="Verdana" pitchFamily="34" charset="0"/>
              </a:rPr>
            </a:br>
            <a:endParaRPr lang="ru-RU" sz="2800" dirty="0">
              <a:latin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714356"/>
            <a:ext cx="8501122" cy="571504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Старинный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русский город Владимир был основан в </a:t>
            </a:r>
            <a:r>
              <a:rPr lang="ru-RU" sz="26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990 году князем Владимиром Святославовичем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. В истории он был известен как Владимир Красное Солнышко. В 1108 году князь Владимир Мономах сделал город опорным пунктом для защиты Ростово-Суздальского княжества с юга и востока. Была возведена крепость. </a:t>
            </a:r>
          </a:p>
          <a:p>
            <a:r>
              <a:rPr lang="ru-RU" sz="2600" dirty="0" smtClean="0">
                <a:latin typeface="Arial" pitchFamily="34" charset="0"/>
                <a:cs typeface="Arial" pitchFamily="34" charset="0"/>
              </a:rPr>
              <a:t>       В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1238 году город сильно пострадал от нашествия татаро-монгольского ига. В 1293 году был разорен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Дюденевой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ратью. </a:t>
            </a:r>
          </a:p>
          <a:p>
            <a:pPr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          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начале 18 века город был центром провинции. Застройка его велась в стиле классицизма. </a:t>
            </a:r>
          </a:p>
          <a:p>
            <a:pPr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          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После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революции 1917 года большинство памятников были реконструированы. Владимир известен своими достопримечательностями. Дмитриевский и Успенский соборы являются объектами всемирного наследия ЮНЕСКО.</a:t>
            </a:r>
          </a:p>
          <a:p>
            <a:endParaRPr lang="ru-RU" sz="18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64294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Verdana" pitchFamily="34" charset="0"/>
                <a:cs typeface="Times New Roman" pitchFamily="18" charset="0"/>
              </a:rPr>
              <a:t>Князь Владимир и святитель Федор</a:t>
            </a:r>
            <a:endParaRPr lang="ru-RU" sz="2800" b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00562" y="2071678"/>
            <a:ext cx="3857652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400" b="1" dirty="0" smtClean="0">
                <a:latin typeface="Arial" pitchFamily="34" charset="0"/>
                <a:cs typeface="Arial" pitchFamily="34" charset="0"/>
                <a:hlinkClick r:id="rId2" action="ppaction://hlinkfile" tooltip="2007 год"/>
              </a:rPr>
              <a:t>2007 году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во Владимире открыт памятник Владимиру Святому и епископу Суздальскому Феодору работы скульптора Сергея Исакова. 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://umeha.3dn.ru/_pu/57/s6224634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857364"/>
            <a:ext cx="2571768" cy="3171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1428736"/>
            <a:ext cx="8501122" cy="517064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  Герб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города Владимира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– лев – по своему происхождению один из самых древних в русской геральдике, ему более семисот лет. Он возник в XII веке как родовой знак владимиро-суздальских князей. Изображение льва – один из наиболее распространённых сюжетов в декоративном оформлении храмов, построенных на Владимирской земле в XII–XIV веках.</a:t>
            </a:r>
          </a:p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Фигура льва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в геральдике, как правило, </a:t>
            </a:r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символизирует силу, храбрость, власть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что не противоречит главной политической идее владимиро-суздальских князей в XII–XIII веках – создание княжеской власти, способной преодолеть феодальную раздробленность Руси. </a:t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5" name="Picture 2" descr="Герб Владимир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488" y="0"/>
            <a:ext cx="1714512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Verdana" pitchFamily="34" charset="0"/>
                <a:cs typeface="Times New Roman" pitchFamily="18" charset="0"/>
              </a:rPr>
              <a:t>Золотые ворота</a:t>
            </a:r>
            <a:endParaRPr lang="ru-RU" sz="2800" b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6248" y="1643050"/>
            <a:ext cx="3857652" cy="37856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Золотые ворота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(1164 г.) - редчайший памятник русского военного зодчества времени возвышения Владимирского княжества при Андрее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Боголюбском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и роста стольного города Владимира.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6" name="Picture 2" descr="http://agency-ls.ru/strana/kurort/big/43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71612"/>
            <a:ext cx="2857520" cy="3929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Verdana" pitchFamily="34" charset="0"/>
              </a:rPr>
              <a:t>Успенский собор</a:t>
            </a:r>
            <a:endParaRPr lang="ru-RU" sz="2800" b="1" dirty="0">
              <a:latin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00496" y="1357298"/>
            <a:ext cx="4214842" cy="452431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Успенский собор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расположенный на высоком краю городского холма над рекой, был крупнейшей постройкой и центром архитектурного ансамбля древнего Владимира, становящегося с 1158 г. центром сильного княжества, вступившего в борьбу за господство на русской земле.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2" name="Picture 2" descr="http://www.svali.ru/pic/pictures/73/r_p_108a6b31050f654897212b1d7b79b37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785926"/>
            <a:ext cx="2571768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Verdana" pitchFamily="34" charset="0"/>
                <a:cs typeface="Times New Roman" pitchFamily="18" charset="0"/>
              </a:rPr>
              <a:t>Дмитриевский собор</a:t>
            </a:r>
            <a:endParaRPr lang="ru-RU" sz="2800" b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29058" y="1643050"/>
            <a:ext cx="4286280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Дмитриевский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собо́р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построен в 1194-1197 гг.; Собор знаменит своей белокаменной резьбой — его стены украшают около 600 рельефов, изображающих святых, мифических и реальных животных. 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19458" name="Picture 2" descr="http://www.ruspalace.ru/body/sobor/7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428736"/>
            <a:ext cx="2428892" cy="37242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Verdana" pitchFamily="34" charset="0"/>
                <a:cs typeface="Times New Roman" pitchFamily="18" charset="0"/>
              </a:rPr>
              <a:t>Княгинин монастырь</a:t>
            </a:r>
            <a:r>
              <a:rPr lang="ru-RU" sz="3600" b="1" dirty="0" smtClean="0">
                <a:latin typeface="Verdana" pitchFamily="34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Verdana" pitchFamily="34" charset="0"/>
                <a:cs typeface="Times New Roman" pitchFamily="18" charset="0"/>
              </a:rPr>
              <a:t>(собор во имя Успения Пресвятой Богородицы)</a:t>
            </a:r>
            <a:endParaRPr lang="ru-RU" sz="3600" b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43306" y="1357298"/>
            <a:ext cx="5214974" cy="526297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Княгинин монастырь, был основан в начале XIII века супругой великого владимирского князя Всеволода III княгиней Марией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Шварновной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 С самого начала монастырь был задуман как родовая усыпальница княгинь владимирского дома. В XIII в. здесь были погребены Мария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Шварновна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ее сестра Анна, дочь Всеволода III Елена, жена и дочь Александра Невского и другие. В центре монастырского ансамбля расположен Успенский собор.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0" name="Picture 2" descr="http://data.sobory.ru/pic/05300/05331_20050326_1550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857364"/>
            <a:ext cx="3071834" cy="37909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9690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Verdana" pitchFamily="34" charset="0"/>
                <a:cs typeface="Times New Roman" pitchFamily="18" charset="0"/>
              </a:rPr>
              <a:t>Рождественский монастырь</a:t>
            </a:r>
            <a:endParaRPr lang="ru-RU" sz="2800" b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868" y="928670"/>
            <a:ext cx="5286412" cy="563231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Рождественский монастырь расположен в юго-восточной части Владимирского Кремля. Был основан в 1191 г. князем Всеволодом III. До 1744 года существовал как мужской монастырь, с середины XVIII века - как архиерейский дом. В Рождественском соборе был погребен святой благоверный князь Александр Невский; в 1723 г. его останки перевезены в Санкт-Петербург. В настоящее время здесь находится резиденция Владимиро-Суздальского архиерея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 descr="http://sobory.ru/pic/01800/01817_20130630_0156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43050"/>
            <a:ext cx="3143240" cy="38623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Verdana" pitchFamily="34" charset="0"/>
                <a:cs typeface="Times New Roman" pitchFamily="18" charset="0"/>
              </a:rPr>
              <a:t>Церковь Святой Троицы</a:t>
            </a:r>
            <a:endParaRPr lang="ru-RU" sz="2800" b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86182" y="1357298"/>
            <a:ext cx="4643470" cy="48936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Троицкая церковь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- одна из последних церковных построек губернского Владимира. Здание сооружено в «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псевдовизантийском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» стиле. Состоит из двух соединенных объемов: собственно церкви и колокольни. Богослужение в Троицкой церкви прекратилось в 1928 г. В настоящее время в здании располагается музей хрусталя, лаковой миниатюры и вышивки.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2" descr="http://data.sobory.ru/pic/00150/00187_20060216_1622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85926"/>
            <a:ext cx="3071834" cy="3862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Verdana" pitchFamily="34" charset="0"/>
                <a:cs typeface="Times New Roman" pitchFamily="18" charset="0"/>
              </a:rPr>
              <a:t>Николо-кремлевская</a:t>
            </a:r>
            <a:r>
              <a:rPr lang="ru-RU" sz="2800" b="1" dirty="0" smtClean="0">
                <a:latin typeface="Verdana" pitchFamily="34" charset="0"/>
                <a:cs typeface="Times New Roman" pitchFamily="18" charset="0"/>
              </a:rPr>
              <a:t> церковь</a:t>
            </a:r>
            <a:endParaRPr lang="ru-RU" sz="2800" b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856357"/>
            <a:ext cx="5286412" cy="563231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Николо-Кремлевская церковь построена на месте более древнего деревянного храма, сгоревшего во время большого пожара. Церковь названа в честь одного из наиболее почитаемых в христианском мире святых - святителя Николая Чудотворца (Угодника). По месту расположения церкви, на территории бывшего городского кремля, храм именовали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Николо-Кремлевским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 В настоящее время в ней размещается городской планетарий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8" name="Picture 2" descr="http://www.vladimirgid.ru/sights/nicholaskreml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00174"/>
            <a:ext cx="2928958" cy="40576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Verdana" pitchFamily="34" charset="0"/>
                <a:cs typeface="Times New Roman" pitchFamily="18" charset="0"/>
              </a:rPr>
              <a:t>Церковь Успения Богородицы </a:t>
            </a:r>
            <a:r>
              <a:rPr lang="ru-RU" sz="2000" b="1" dirty="0" smtClean="0">
                <a:latin typeface="Verdana" pitchFamily="34" charset="0"/>
                <a:cs typeface="Times New Roman" pitchFamily="18" charset="0"/>
              </a:rPr>
              <a:t>(старообрядческая)</a:t>
            </a:r>
            <a:endParaRPr lang="ru-RU" sz="3600" b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1714488"/>
            <a:ext cx="3500462" cy="37856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Успенская (Богородицкая) церковь, построенная в 1644-1649 годах на средства купцов Денисовых и Сомовых, является самым значительным памятником архитектуры XVII века.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4" name="Picture 2" descr="http://sd.icelord.net/photos/2004/sent%2026%20-%20Borovsk/DSCN0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785926"/>
            <a:ext cx="2714644" cy="36528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Verdana" pitchFamily="34" charset="0"/>
                <a:cs typeface="Times New Roman" pitchFamily="18" charset="0"/>
              </a:rPr>
              <a:t>Памятник Александру Невскому</a:t>
            </a:r>
            <a:endParaRPr lang="ru-RU" sz="2800" b="1" dirty="0">
              <a:latin typeface="Verdana" pitchFamily="34" charset="0"/>
              <a:cs typeface="Times New Roman" pitchFamily="18" charset="0"/>
            </a:endParaRPr>
          </a:p>
        </p:txBody>
      </p:sp>
      <p:pic>
        <p:nvPicPr>
          <p:cNvPr id="12290" name="Picture 2" descr="http://img.trip-guide.ru/img/235/57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643182"/>
            <a:ext cx="2643206" cy="36528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2" name="Picture 4" descr="http://agency-ls.ru/strana/kurort/big/436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285860"/>
            <a:ext cx="2643206" cy="3714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Verdana" pitchFamily="34" charset="0"/>
                <a:cs typeface="Times New Roman" pitchFamily="18" charset="0"/>
              </a:rPr>
              <a:t>Исторический   музей</a:t>
            </a:r>
            <a:endParaRPr lang="ru-RU" sz="2800" b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6248" y="1571612"/>
            <a:ext cx="3857652" cy="41549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Здание исторического музея во Владимире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заложено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в 1900 году. Здание было построено по проекту архитектора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Бегена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 В настоящий момент в нем действует экспозиция «История владимирского края с древнейших времен до 1917 года».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6" name="Picture 2" descr="http://www.tourprom.ru/site_media/images/poiphoto/cache/mus5_1_w8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85926"/>
            <a:ext cx="2928958" cy="3333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Verdana" pitchFamily="34" charset="0"/>
                <a:cs typeface="Times New Roman" pitchFamily="18" charset="0"/>
              </a:rPr>
              <a:t>Польский костел</a:t>
            </a:r>
            <a:endParaRPr lang="ru-RU" sz="2800" b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43438" y="2000240"/>
            <a:ext cx="3357586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Храм Святого Розария Пресвятой Девы Марии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—  католический храм в городе Владимир был основан в 1891 г.</a:t>
            </a:r>
          </a:p>
          <a:p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 descr="http://baranovna.narod.ru/Murom/DSCN0148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785926"/>
            <a:ext cx="2857520" cy="33670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Verdana" pitchFamily="34" charset="0"/>
                <a:cs typeface="Times New Roman" pitchFamily="18" charset="0"/>
              </a:rPr>
              <a:t>Памятник Андрею Рублеву</a:t>
            </a:r>
            <a:endParaRPr lang="ru-RU" sz="2800" b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29058" y="1214422"/>
            <a:ext cx="4643470" cy="48936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Памятник был открыт в августе 1995 года к тысячелетию города Владимира. Самое большое количество фресок гениального художника средневековья Андрея Рублева находится в Успенском соборе. Сохранились и раскрыты фрески Андрея Рублева в основном на тему "Страшного суда", выполненные в 1408 г.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 descr="http://fratria.ru/downontour/russia/vladimir/sights/vladimir_sight_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643050"/>
            <a:ext cx="2648409" cy="392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Verdana" pitchFamily="34" charset="0"/>
                <a:cs typeface="Times New Roman" pitchFamily="18" charset="0"/>
              </a:rPr>
              <a:t>Соборная площадь</a:t>
            </a:r>
            <a:endParaRPr lang="ru-RU" sz="2800" b="1" dirty="0">
              <a:latin typeface="Verdana" pitchFamily="34" charset="0"/>
              <a:cs typeface="Times New Roman" pitchFamily="18" charset="0"/>
            </a:endParaRPr>
          </a:p>
        </p:txBody>
      </p:sp>
      <p:pic>
        <p:nvPicPr>
          <p:cNvPr id="8194" name="Picture 2" descr="http://www.poputi.su/hosting/20120714_vladimir/20120714_vladimir_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857232"/>
            <a:ext cx="85725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Verdana" pitchFamily="34" charset="0"/>
                <a:cs typeface="Times New Roman" pitchFamily="18" charset="0"/>
              </a:rPr>
              <a:t>Здание присутственных мест  - палаты</a:t>
            </a:r>
            <a:endParaRPr lang="ru-RU" sz="2800" b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29190" y="1357298"/>
            <a:ext cx="3857652" cy="48936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В глубине парка "Липки" располагаются "Палаты" — так говорят в народе о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здании Присутственных мест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возведенном в 1785-1790 годах. Такое название было дано не зря: в прошлом здесь размещались различные представительства уездной и городской администраций.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http://www.nice-places.com/_upload/Image/Russia/palaty_and_dmitr_sob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071678"/>
            <a:ext cx="4428000" cy="29844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Verdana" pitchFamily="34" charset="0"/>
                <a:cs typeface="Times New Roman" pitchFamily="18" charset="0"/>
              </a:rPr>
              <a:t>Храм Михаила Архангела</a:t>
            </a:r>
            <a:endParaRPr lang="ru-RU" sz="2800" b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71934" y="857232"/>
            <a:ext cx="4429156" cy="563231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Церковь Архангела Михаила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построена по завещанию и на средства отставного капитана Федора Григорьевича Архангельского. Церковь построена в нарядном русском стиле с элементами модерна. Храм был заложен в 13 октября 1891 года и освящен в ноябре 1893 года. Архангел Михаил с древних времен является покровителем Российского воинства.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http://www.vladimirgid.ru/sights/arhang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3349798" cy="446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64293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Verdana" pitchFamily="34" charset="0"/>
                <a:cs typeface="Times New Roman" pitchFamily="18" charset="0"/>
              </a:rPr>
              <a:t>Церковь Никиты Мученика</a:t>
            </a:r>
            <a:endParaRPr lang="ru-RU" sz="2800" b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43306" y="1000108"/>
            <a:ext cx="5214974" cy="563231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Никитская церковь принадлежит к типу традиционных трапезных церквей с трехчастным членением плана. Храм сооружен на средства купца Семена Лазарева в 1762-1765 годах. Нарядная трехэтажная церковь носит скорее светский характер и похожа на гражданское сооружение. Живописность храма, его богатая пластика и динамичная композиция, делают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Никитскую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церковь одним из интереснейших памятников барочной архитектуры в русской провинции.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http://img.trip-guide.ru/img/235/57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2851451" cy="442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latin typeface="Verdana" pitchFamily="34" charset="0"/>
                <a:cs typeface="Times New Roman" pitchFamily="18" charset="0"/>
              </a:rPr>
              <a:t>Дом – музей братьев Н.Г.и А.Г Столетовых</a:t>
            </a:r>
            <a:endParaRPr lang="ru-RU" sz="2800" b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29058" y="1428736"/>
            <a:ext cx="4786346" cy="48936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Музей был открыт 28 мая 1976 г. во флигеле, построенном в середине ХIХ века рядом с большим двухэтажным кирпичным домом купцов Столетовых. Уютный одноэтажный деревянный дом, типичный для городской застройки ХIХ века, находится в центре города у древних крепостных валов на старинной улице, которая ныне носит имя его владельцев.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http://www.fusionclub.org/gallery/uploads/__copy1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71612"/>
            <a:ext cx="3528000" cy="2412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0" name="Picture 4" descr="http://www.inyourpocket.com/gallery/item_5356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429132"/>
            <a:ext cx="2844000" cy="1886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09694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Verdana" pitchFamily="34" charset="0"/>
              </a:rPr>
              <a:t>«Достопримечательности г. Владимир»</a:t>
            </a:r>
            <a:endParaRPr lang="ru-RU" b="1" dirty="0">
              <a:latin typeface="Verdana" pitchFamily="34" charset="0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628775"/>
            <a:ext cx="8229600" cy="4525963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2400" i="1" dirty="0">
                <a:latin typeface="Arial" pitchFamily="34" charset="0"/>
                <a:cs typeface="Arial" pitchFamily="34" charset="0"/>
              </a:rPr>
              <a:t>Сегодня я узнал… …</a:t>
            </a:r>
          </a:p>
          <a:p>
            <a:pPr algn="ctr">
              <a:lnSpc>
                <a:spcPct val="90000"/>
              </a:lnSpc>
            </a:pPr>
            <a:r>
              <a:rPr lang="ru-RU" sz="2400" i="1" dirty="0">
                <a:latin typeface="Arial" pitchFamily="34" charset="0"/>
                <a:cs typeface="Arial" pitchFamily="34" charset="0"/>
              </a:rPr>
              <a:t>Было интересно…….</a:t>
            </a:r>
          </a:p>
          <a:p>
            <a:pPr algn="ctr">
              <a:lnSpc>
                <a:spcPct val="90000"/>
              </a:lnSpc>
            </a:pPr>
            <a:r>
              <a:rPr lang="ru-RU" sz="2400" i="1" dirty="0">
                <a:latin typeface="Arial" pitchFamily="34" charset="0"/>
                <a:cs typeface="Arial" pitchFamily="34" charset="0"/>
              </a:rPr>
              <a:t>Я понял, что……..</a:t>
            </a:r>
          </a:p>
          <a:p>
            <a:pPr algn="ctr">
              <a:lnSpc>
                <a:spcPct val="90000"/>
              </a:lnSpc>
            </a:pPr>
            <a:r>
              <a:rPr lang="ru-RU" sz="2400" i="1" dirty="0">
                <a:latin typeface="Arial" pitchFamily="34" charset="0"/>
                <a:cs typeface="Arial" pitchFamily="34" charset="0"/>
              </a:rPr>
              <a:t>Я почувствовал……..</a:t>
            </a:r>
          </a:p>
          <a:p>
            <a:pPr algn="ctr">
              <a:lnSpc>
                <a:spcPct val="90000"/>
              </a:lnSpc>
            </a:pPr>
            <a:r>
              <a:rPr lang="ru-RU" sz="2400" i="1" dirty="0">
                <a:latin typeface="Arial" pitchFamily="34" charset="0"/>
                <a:cs typeface="Arial" pitchFamily="34" charset="0"/>
              </a:rPr>
              <a:t>Я попробую………</a:t>
            </a:r>
          </a:p>
          <a:p>
            <a:pPr algn="ctr">
              <a:lnSpc>
                <a:spcPct val="90000"/>
              </a:lnSpc>
            </a:pPr>
            <a:r>
              <a:rPr lang="ru-RU" sz="2400" i="1" dirty="0">
                <a:latin typeface="Arial" pitchFamily="34" charset="0"/>
                <a:cs typeface="Arial" pitchFamily="34" charset="0"/>
              </a:rPr>
              <a:t>Меня удивило……….</a:t>
            </a:r>
          </a:p>
          <a:p>
            <a:pPr algn="ctr">
              <a:lnSpc>
                <a:spcPct val="90000"/>
              </a:lnSpc>
            </a:pPr>
            <a:r>
              <a:rPr lang="ru-RU" sz="2400" i="1" dirty="0">
                <a:latin typeface="Arial" pitchFamily="34" charset="0"/>
                <a:cs typeface="Arial" pitchFamily="34" charset="0"/>
              </a:rPr>
              <a:t>Мне захотелось……..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/>
      <p:bldP spid="6553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65403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Verdana" pitchFamily="34" charset="0"/>
              </a:rPr>
              <a:t>Интернет-ресурсы:</a:t>
            </a:r>
            <a:endParaRPr lang="ru-RU" sz="2800" b="1" dirty="0">
              <a:latin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14356"/>
            <a:ext cx="8643998" cy="5786478"/>
          </a:xfrm>
        </p:spPr>
        <p:txBody>
          <a:bodyPr>
            <a:normAutofit lnSpcReduction="10000"/>
          </a:bodyPr>
          <a:lstStyle/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Заставка «Владимир»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  <a:hlinkClick r:id="rId2"/>
              </a:rPr>
              <a:t>http://smotra.ru/data/img/users_imgs/8894/sm_users_img-5447.jpg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Памятник князю Владимиру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  <a:hlinkClick r:id="rId3"/>
              </a:rPr>
              <a:t>http://umeha.3dn.ru/_pu/57/s62246347.jpg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Золотые ворота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  <a:hlinkClick r:id="rId4"/>
              </a:rPr>
              <a:t>http://agency-ls.ru/strana/kurort/big/4374.jpg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Успенский собор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  <a:hlinkClick r:id="rId5"/>
              </a:rPr>
              <a:t>http://www.svali.ru/pic/pictures/73/r_p_108a6b31050f654897212b1d7b79b37f.jpg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Дмитриевский собор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  <a:hlinkClick r:id="rId6"/>
              </a:rPr>
              <a:t>http://www.ruspalace.ru/body/sobor/7/1.jpg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Княгинин монастырь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  <a:hlinkClick r:id="rId7"/>
              </a:rPr>
              <a:t>http://data.sobory.ru/pic/05300/05331_20050326_155026.jpg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Рождественский монастырь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  <a:hlinkClick r:id="rId8"/>
              </a:rPr>
              <a:t>http://sobory.ru/pic/01800/01817_20130630_015649.jpg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Церковь святой троицы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  <a:hlinkClick r:id="rId9"/>
              </a:rPr>
              <a:t>http://data.sobory.ru/pic/00150/00187_20060216_162256.jpg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Николо - кремлевская церковь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  <a:hlinkClick r:id="rId10"/>
              </a:rPr>
              <a:t>http://www.vladimirgid.ru/sights/nicholaskremlin.jpg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Церковь Успения Богородицы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  <a:hlinkClick r:id="rId11"/>
              </a:rPr>
              <a:t>http://sd.icelord.net/photos/2004/sent%2026%20-%20Borovsk/DSCN0081.JPG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Памятник Александру Невскому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  <a:hlinkClick r:id="rId12"/>
              </a:rPr>
              <a:t>http://img.trip-guide.ru/img/235/5737.jpg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dirty="0" smtClean="0">
                <a:latin typeface="Arial" pitchFamily="34" charset="0"/>
                <a:cs typeface="Arial" pitchFamily="34" charset="0"/>
                <a:hlinkClick r:id="rId13"/>
              </a:rPr>
              <a:t>http://agency-ls.ru/strana/kurort/big/4366.jpg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Исторический музей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  <a:hlinkClick r:id="rId14"/>
              </a:rPr>
              <a:t>http://www.tourprom.ru/site_media/images/poiphoto/cache/mus5_1_w800.jpg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Польский костел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  <a:hlinkClick r:id="rId15"/>
              </a:rPr>
              <a:t>http://baranovna.narod.ru/Murom/DSCN0148b.jpg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Памятник Андрею Рублеву 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-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latin typeface="Arial" pitchFamily="34" charset="0"/>
                <a:cs typeface="Arial" pitchFamily="34" charset="0"/>
                <a:hlinkClick r:id="rId2"/>
              </a:rPr>
              <a:t>http://</a:t>
            </a:r>
            <a:r>
              <a:rPr lang="en-US" sz="1200" dirty="0" smtClean="0">
                <a:latin typeface="Arial" pitchFamily="34" charset="0"/>
                <a:cs typeface="Arial" pitchFamily="34" charset="0"/>
                <a:hlinkClick r:id="rId2"/>
              </a:rPr>
              <a:t>fratria.ru/downontour/russia/vladimir/sights/vladimir_sight_5.jpg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Соборная площадь во Владимире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  <a:hlinkClick r:id="rId3"/>
              </a:rPr>
              <a:t>http://</a:t>
            </a:r>
            <a:r>
              <a:rPr lang="en-US" sz="1200" dirty="0" smtClean="0">
                <a:latin typeface="Arial" pitchFamily="34" charset="0"/>
                <a:cs typeface="Arial" pitchFamily="34" charset="0"/>
                <a:hlinkClick r:id="rId3"/>
              </a:rPr>
              <a:t>www.poputi.su/hosting/20120714_vladimir/20120714_vladimir_30.jpg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 Здание присутственных мест – палаты 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  <a:hlinkClick r:id="rId4"/>
              </a:rPr>
              <a:t>http://www.nice-places.com/_</a:t>
            </a:r>
            <a:r>
              <a:rPr lang="en-US" sz="1200" dirty="0" smtClean="0">
                <a:latin typeface="Arial" pitchFamily="34" charset="0"/>
                <a:cs typeface="Arial" pitchFamily="34" charset="0"/>
                <a:hlinkClick r:id="rId4"/>
              </a:rPr>
              <a:t>upload/Image/Russia/palaty_and_dmitr_sobor.jpg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Храм Михаила Архангела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  <a:hlinkClick r:id="rId5"/>
              </a:rPr>
              <a:t>http://</a:t>
            </a:r>
            <a:r>
              <a:rPr lang="en-US" sz="1200" dirty="0" smtClean="0">
                <a:latin typeface="Arial" pitchFamily="34" charset="0"/>
                <a:cs typeface="Arial" pitchFamily="34" charset="0"/>
                <a:hlinkClick r:id="rId5"/>
              </a:rPr>
              <a:t>www.vladimirgid.ru/sights/arhangel.jpg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Церковь Никиты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Мученика –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  <a:hlinkClick r:id="rId6"/>
              </a:rPr>
              <a:t>http://</a:t>
            </a:r>
            <a:r>
              <a:rPr lang="en-US" sz="1200" dirty="0" smtClean="0">
                <a:latin typeface="Arial" pitchFamily="34" charset="0"/>
                <a:cs typeface="Arial" pitchFamily="34" charset="0"/>
                <a:hlinkClick r:id="rId6"/>
              </a:rPr>
              <a:t>img.trip-guide.ru/img/235/5751.jpg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Дом – музей братьев Н.Г.и А.Г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Столетовых</a:t>
            </a:r>
          </a:p>
          <a:p>
            <a:r>
              <a:rPr lang="en-US" sz="1200" dirty="0" smtClean="0">
                <a:latin typeface="Arial" pitchFamily="34" charset="0"/>
                <a:cs typeface="Arial" pitchFamily="34" charset="0"/>
                <a:hlinkClick r:id="rId7"/>
              </a:rPr>
              <a:t>http://www.fusionclub.org/gallery/uploads/__</a:t>
            </a:r>
            <a:r>
              <a:rPr lang="en-US" sz="1200" dirty="0" smtClean="0">
                <a:latin typeface="Arial" pitchFamily="34" charset="0"/>
                <a:cs typeface="Arial" pitchFamily="34" charset="0"/>
                <a:hlinkClick r:id="rId7"/>
              </a:rPr>
              <a:t>copy133.jpg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dirty="0" smtClean="0">
                <a:latin typeface="Arial" pitchFamily="34" charset="0"/>
                <a:cs typeface="Arial" pitchFamily="34" charset="0"/>
                <a:hlinkClick r:id="rId8"/>
              </a:rPr>
              <a:t>http://</a:t>
            </a:r>
            <a:r>
              <a:rPr lang="en-US" sz="1200" dirty="0" smtClean="0">
                <a:latin typeface="Arial" pitchFamily="34" charset="0"/>
                <a:cs typeface="Arial" pitchFamily="34" charset="0"/>
                <a:hlinkClick r:id="rId8"/>
              </a:rPr>
              <a:t>www.inyourpocket.com/gallery/item_53566.jpg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1124</Words>
  <Application>Microsoft Office PowerPoint</Application>
  <PresentationFormat>Экран (4:3)</PresentationFormat>
  <Paragraphs>110</Paragraphs>
  <Slides>26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Люблю тебя, Владимирская Русь…</vt:lpstr>
      <vt:lpstr>Слайд 2</vt:lpstr>
      <vt:lpstr>Слайд 3</vt:lpstr>
      <vt:lpstr>История города Владимира </vt:lpstr>
      <vt:lpstr>Князь Владимир и святитель Федор</vt:lpstr>
      <vt:lpstr>Слайд 6</vt:lpstr>
      <vt:lpstr>Золотые ворота</vt:lpstr>
      <vt:lpstr>Успенский собор</vt:lpstr>
      <vt:lpstr>Дмитриевский собор</vt:lpstr>
      <vt:lpstr>Княгинин монастырь (собор во имя Успения Пресвятой Богородицы)</vt:lpstr>
      <vt:lpstr>Рождественский монастырь</vt:lpstr>
      <vt:lpstr>Церковь Святой Троицы</vt:lpstr>
      <vt:lpstr>Николо-кремлевская церковь</vt:lpstr>
      <vt:lpstr>Церковь Успения Богородицы (старообрядческая)</vt:lpstr>
      <vt:lpstr>Памятник Александру Невскому</vt:lpstr>
      <vt:lpstr>Исторический   музей</vt:lpstr>
      <vt:lpstr>Польский костел</vt:lpstr>
      <vt:lpstr>Памятник Андрею Рублеву</vt:lpstr>
      <vt:lpstr>Соборная площадь</vt:lpstr>
      <vt:lpstr>Здание присутственных мест  - палаты</vt:lpstr>
      <vt:lpstr>Храм Михаила Архангела</vt:lpstr>
      <vt:lpstr>Церковь Никиты Мученика</vt:lpstr>
      <vt:lpstr>Дом – музей братьев Н.Г.и А.Г Столетовых</vt:lpstr>
      <vt:lpstr>«Достопримечательности г. Владимир»</vt:lpstr>
      <vt:lpstr>Интернет-ресурсы:</vt:lpstr>
      <vt:lpstr>Слайд 26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Customer</dc:creator>
  <cp:lastModifiedBy>Customer</cp:lastModifiedBy>
  <cp:revision>42</cp:revision>
  <dcterms:created xsi:type="dcterms:W3CDTF">2010-08-29T07:31:05Z</dcterms:created>
  <dcterms:modified xsi:type="dcterms:W3CDTF">2013-12-13T14:48:48Z</dcterms:modified>
</cp:coreProperties>
</file>