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36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0" r:id="rId22"/>
    <p:sldId id="274" r:id="rId23"/>
    <p:sldId id="282" r:id="rId24"/>
    <p:sldId id="281" r:id="rId25"/>
    <p:sldId id="275" r:id="rId26"/>
    <p:sldId id="276" r:id="rId27"/>
    <p:sldId id="277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im4-tub-ru.yandex.net/i?id=119813924-55-72&amp;n=21" TargetMode="External"/><Relationship Id="rId3" Type="http://schemas.openxmlformats.org/officeDocument/2006/relationships/hyperlink" Target="http://ribak66.3dn.ru/_pu/2/59108670.jpg" TargetMode="External"/><Relationship Id="rId7" Type="http://schemas.openxmlformats.org/officeDocument/2006/relationships/hyperlink" Target="http://im1-tub-ru.yandex.net/i?id=183595543-60-72&amp;n=21" TargetMode="External"/><Relationship Id="rId2" Type="http://schemas.openxmlformats.org/officeDocument/2006/relationships/hyperlink" Target="http://stat17.privet.ru/lr/0a05d2c783ace1a8b84d4d2387e8190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ihi.ru/pics/2011/03/07/4162.jpg" TargetMode="External"/><Relationship Id="rId5" Type="http://schemas.openxmlformats.org/officeDocument/2006/relationships/hyperlink" Target="http://im6-tub-ru.yandex.net/i?id=177983233-57-72&amp;n=21" TargetMode="External"/><Relationship Id="rId4" Type="http://schemas.openxmlformats.org/officeDocument/2006/relationships/hyperlink" Target="http://slon.ru/images2/blog_photo_18/2013_08_02/fish_out/s4uka_Esox_lucius.jpg" TargetMode="External"/><Relationship Id="rId9" Type="http://schemas.openxmlformats.org/officeDocument/2006/relationships/hyperlink" Target="http://im1-tub-ru.yandex.net/i?id=87500707-07-72&amp;n=21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im3-tub-ru.yandex.net/i?id=243625525-18-72&amp;n=21" TargetMode="External"/><Relationship Id="rId3" Type="http://schemas.openxmlformats.org/officeDocument/2006/relationships/hyperlink" Target="http://www.bowhunting.net/artman2/uploads/1/springbok-1-big.jpg" TargetMode="External"/><Relationship Id="rId7" Type="http://schemas.openxmlformats.org/officeDocument/2006/relationships/hyperlink" Target="http://im0-tub-ru.yandex.net/i?id=456989235-34-72&amp;n=21" TargetMode="External"/><Relationship Id="rId2" Type="http://schemas.openxmlformats.org/officeDocument/2006/relationships/hyperlink" Target="http://im0-tub-ru.yandex.net/i?id=93278169-70-72&amp;n=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3-tub-ru.yandex.net/i?id=539796417-15-72&amp;n=21" TargetMode="External"/><Relationship Id="rId11" Type="http://schemas.openxmlformats.org/officeDocument/2006/relationships/hyperlink" Target="http://im0-tub-ru.yandex.net/i?id=200641152-42-72&amp;n=21" TargetMode="External"/><Relationship Id="rId5" Type="http://schemas.openxmlformats.org/officeDocument/2006/relationships/hyperlink" Target="http://im7-tub-ru.yandex.net/i?id=524065500-04-72&amp;n=21" TargetMode="External"/><Relationship Id="rId10" Type="http://schemas.openxmlformats.org/officeDocument/2006/relationships/hyperlink" Target="http://xallyava.ru/images/Fauna_Hischniki/Giena/c903c6bc1ec82a6c60a3ab465a24e030.jpg" TargetMode="External"/><Relationship Id="rId4" Type="http://schemas.openxmlformats.org/officeDocument/2006/relationships/hyperlink" Target="http://im3-tub-ru.yandex.net/i?id=67789250-63-72&amp;n=21" TargetMode="External"/><Relationship Id="rId9" Type="http://schemas.openxmlformats.org/officeDocument/2006/relationships/hyperlink" Target="http://im4-tub-ru.yandex.net/i?id=77523133-55-72&amp;n=2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muzofon.com/search/&#1095;&#1091;&#1085;&#1075;&#1072;%20&#1095;&#1072;&#1085;&#1075;&#1072;%20&#1055;&#1045;&#1057;&#1053;&#1071;" TargetMode="External"/><Relationship Id="rId2" Type="http://schemas.openxmlformats.org/officeDocument/2006/relationships/hyperlink" Target="http://im4-tub-ru.yandex.net/i?id=196417245-46-72&amp;n=21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1999"/>
            <a:ext cx="7772400" cy="175260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Урок-путешествие по разделу </a:t>
            </a:r>
            <a:b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«Были-небылицы».</a:t>
            </a:r>
            <a:b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Оценка достижений</a:t>
            </a:r>
            <a: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  <a:endParaRPr lang="ru-RU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3800" y="3581400"/>
            <a:ext cx="4572000" cy="24384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учитель начальных классов</a:t>
            </a:r>
          </a:p>
          <a:p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Новолакской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СОШ №1</a:t>
            </a:r>
          </a:p>
          <a:p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Сайдаева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</a:t>
            </a:r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Товсият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Саидовна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62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Цель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повторить и обобщить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изученный материал; развивать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умения ориентироваться в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прочитанных произведениях и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анализировать их, творческие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способности, речь, память,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мышление; проверить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полученные при изучении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раздела знания учащихся.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676400" y="1447800"/>
            <a:ext cx="5867400" cy="42671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Путешествие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первое.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546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Пошел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Ипат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Лопаты покупать.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Купил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Ипат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Пять лопат.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Шел через пруд,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Зацепился за прут.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Упал в пруд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Ипат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Пропали пять лопат.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        Речевая разминка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2618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На дне, где тихо и темно,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Лежит усатое бревно.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99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     </a:t>
            </a:r>
            <a:r>
              <a:rPr lang="ru-RU" sz="6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Загадки</a:t>
            </a:r>
            <a:endParaRPr lang="ru-RU" sz="6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200400"/>
            <a:ext cx="619125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13715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                 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Хвостом виляет,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Зубаста, а не лает.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743200"/>
            <a:ext cx="61912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33401"/>
            <a:ext cx="8229600" cy="2133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На воде увидел ты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Белые цветы.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Это жители воды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На ночь прячут лепестки.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895600"/>
            <a:ext cx="5257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76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            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 кузнец, а с клещами.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714624"/>
            <a:ext cx="3886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38201"/>
            <a:ext cx="8229600" cy="2209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Драчун и забияка,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Живет в воде,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Кости на спине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И щука не проглотит.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505200"/>
            <a:ext cx="4191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33401"/>
            <a:ext cx="8229600" cy="121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Голубой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аэропланчик</a:t>
            </a:r>
            <a:endParaRPr lang="ru-RU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Сел на белый одуванчик.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714624"/>
            <a:ext cx="4191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121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У родителей и деток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Вся одежда из монеток.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14624"/>
            <a:ext cx="3733800" cy="277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1676400" y="1600200"/>
            <a:ext cx="5562600" cy="396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Путешествие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второе.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</a:t>
            </a:r>
          </a:p>
          <a:p>
            <a:endParaRPr lang="ru-R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Начинаем склейку слов</a:t>
            </a: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Из рассыпанных слогов.</a:t>
            </a: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Изучите эти строчки,</a:t>
            </a: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Сложив правильно кусочки.</a:t>
            </a:r>
          </a:p>
          <a:p>
            <a:endParaRPr lang="ru-R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3400" y="685801"/>
            <a:ext cx="8229600" cy="129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У слона на дне рожденья.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714625"/>
            <a:ext cx="4038600" cy="292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Это было в воскресенье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У слона на дне рожденья.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Гости пели, веселились,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Так кружились, так вертелись,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Что на части разлетелись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83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Ан-кро-ти-ко-ло-дил-па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09800"/>
            <a:ext cx="36195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76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Ди-шим-ко-пан-браз-зе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09800"/>
            <a:ext cx="304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09800"/>
            <a:ext cx="2743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76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Бе-го-ге-рил-мот-ла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438400"/>
            <a:ext cx="3276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4384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83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Жи-ле-раф-мур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514600"/>
            <a:ext cx="2971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514600"/>
            <a:ext cx="3200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83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Ги-коб-е-ра-на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33601"/>
            <a:ext cx="35433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33600"/>
            <a:ext cx="3124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1752600" y="1524000"/>
            <a:ext cx="5486400" cy="41147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Путешествие</a:t>
            </a:r>
          </a:p>
          <a:p>
            <a:pPr algn="ctr" rtl="0"/>
            <a:r>
              <a:rPr lang="ru-RU" sz="3600" kern="10" spc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третье.</a:t>
            </a:r>
            <a:endParaRPr lang="ru-RU" sz="3600" kern="10" spc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3429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Мы объехали весь свет,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Торговали соболями,</a:t>
            </a:r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Чернобурыми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лисами;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 теперь нам вышел срок,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Едем прямо на восток,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Мимо….(острова Буяна)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царство славного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Салтана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038600"/>
            <a:ext cx="5105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47800" y="3048000"/>
            <a:ext cx="5943600" cy="29592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Выразительное чтение учащимися отрывков из рассказа «Слон» А.Куприна, которые им понравились больше.</a:t>
            </a:r>
            <a:endParaRPr lang="ru-RU" dirty="0"/>
          </a:p>
        </p:txBody>
      </p:sp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>
            <a:off x="1638300" y="533400"/>
            <a:ext cx="60579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Путеществие</a:t>
            </a:r>
          </a:p>
          <a:p>
            <a:pPr algn="ctr" rtl="0"/>
            <a:r>
              <a:rPr lang="ru-RU" sz="3600" kern="10" spc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четвертое.</a:t>
            </a:r>
            <a:endParaRPr lang="ru-RU" sz="3600" kern="10" spc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1638300" y="1066800"/>
            <a:ext cx="5448300" cy="2819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Путешествие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пятое.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57400" y="4770072"/>
            <a:ext cx="40386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(возвращение домой.)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6262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              </a:t>
            </a:r>
          </a:p>
          <a:p>
            <a:r>
              <a:rPr lang="ru-RU" dirty="0" smtClean="0"/>
              <a:t>             Самооценка учащихся</a:t>
            </a:r>
          </a:p>
          <a:p>
            <a:endParaRPr lang="ru-RU" dirty="0"/>
          </a:p>
        </p:txBody>
      </p:sp>
      <p:pic>
        <p:nvPicPr>
          <p:cNvPr id="4" name="Picture 2" descr="C:\Users\Chip\Documents\Whit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819400"/>
            <a:ext cx="2736304" cy="2667323"/>
          </a:xfrm>
          <a:prstGeom prst="rect">
            <a:avLst/>
          </a:prstGeom>
          <a:noFill/>
        </p:spPr>
      </p:pic>
      <p:pic>
        <p:nvPicPr>
          <p:cNvPr id="5" name="Picture 3" descr="C:\Users\Chip\Documents\White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600200"/>
            <a:ext cx="2664296" cy="2376264"/>
          </a:xfrm>
          <a:prstGeom prst="rect">
            <a:avLst/>
          </a:prstGeom>
          <a:noFill/>
        </p:spPr>
      </p:pic>
      <p:pic>
        <p:nvPicPr>
          <p:cNvPr id="6" name="Picture 4" descr="C:\Users\Chip\Documents\White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2819400"/>
            <a:ext cx="29718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066800" y="1066800"/>
            <a:ext cx="7086600" cy="50292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Спасибо за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внимание!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 составлении урока был использован учебник литературы для 3 класса Л.Ф.Климанова, В.Г.Горецкого, поурочные разработки </a:t>
            </a:r>
            <a:r>
              <a:rPr lang="ru-RU" sz="2400" dirty="0" err="1" smtClean="0"/>
              <a:t>С.В.Кутявина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2133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stat17.privet.ru/lr/0a05d2c783ace1a8b84d4d2387e81908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25908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http://ribak66.3dn.ru/_</a:t>
            </a:r>
            <a:r>
              <a:rPr lang="en-US" dirty="0" smtClean="0">
                <a:hlinkClick r:id="rId3"/>
              </a:rPr>
              <a:t>pu/2/59108670.jpg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800" y="2971800"/>
            <a:ext cx="75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slon.ru/images2/blog_photo_18/2013_08_02/fish_out/s4uka_Esox_lucius.jpg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609600" y="36576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im6-tub-ru.yandex.net/i?id=177983233-57-72&amp;n=21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" y="41148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www.stihi.ru/pics/2011/03/07/4162.jpg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85800" y="44958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im1-tub-ru.yandex.net/i?id=183595543-60-72&amp;n=21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62000" y="50292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im4-tub-ru.yandex.net/i?id=119813924-55-72&amp;n=21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62000" y="55626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im1-tub-ru.yandex.net/i?id=87500707-07-72&amp;n=21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33400" y="3048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im0-tub-ru.yandex.net/i?id=93278169-70-72&amp;n=21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3400" y="762000"/>
            <a:ext cx="731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www.bowhunting.net/artman2/uploads/1/springbok-1-big.jpg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1524000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im3-tub-ru.yandex.net/i?id=67789250-63-72&amp;n=21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9600" y="19812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im7-tub-ru.yandex.net/i?id=524065500-04-72&amp;n=21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9600" y="24384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im3-tub-ru.yandex.net/i?id=539796417-15-72&amp;n=21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" y="2819400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im0-tub-ru.yandex.net/i?id=456989235-34-72&amp;n=21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85800" y="3276600"/>
            <a:ext cx="708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im3-tub-ru.yandex.net/i?id=243625525-18-72&amp;n=21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" y="40386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im4-tub-ru.yandex.net/i?id=77523133-55-72&amp;n=21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85800" y="449580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xallyava.ru/images/Fauna_Hischniki/Giena/c903c6bc1ec82a6c60a3ab465a24e030.jpg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38200" y="52578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1"/>
              </a:rPr>
              <a:t>http://</a:t>
            </a:r>
            <a:r>
              <a:rPr lang="en-US" dirty="0" smtClean="0">
                <a:hlinkClick r:id="rId11"/>
              </a:rPr>
              <a:t>im0-tub-ru.yandex.net/i?id=200641152-42-72&amp;n=21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09600" y="3810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im4-tub-ru.yandex.net/i?id=196417245-46-72&amp;n=21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9600" y="9144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http://muzofon.com/search/</a:t>
            </a:r>
            <a:r>
              <a:rPr lang="ru-RU" dirty="0" smtClean="0">
                <a:hlinkClick r:id="rId3"/>
              </a:rPr>
              <a:t>чунга%20чанга%20ПЕСНЯ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57200" y="1447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Смайлики скачены  с телефона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304</TotalTime>
  <Words>413</Words>
  <Application>Microsoft Office PowerPoint</Application>
  <PresentationFormat>Экран (4:3)</PresentationFormat>
  <Paragraphs>105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Открытая</vt:lpstr>
      <vt:lpstr>Урок-путешествие по разделу  «Были-небылицы». Оценка достижений.</vt:lpstr>
      <vt:lpstr>Слайд 2</vt:lpstr>
      <vt:lpstr>Слайд 3</vt:lpstr>
      <vt:lpstr>          Речевая разминка</vt:lpstr>
      <vt:lpstr>            Загадки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Урок-путешествие по разделу  «Были-небылицы». Оценка достижений.</dc:title>
  <dc:creator>Chip</dc:creator>
  <cp:lastModifiedBy>Chip</cp:lastModifiedBy>
  <cp:revision>41</cp:revision>
  <dcterms:created xsi:type="dcterms:W3CDTF">2013-11-11T12:12:03Z</dcterms:created>
  <dcterms:modified xsi:type="dcterms:W3CDTF">2014-02-18T05:42:08Z</dcterms:modified>
</cp:coreProperties>
</file>