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1" r:id="rId4"/>
    <p:sldId id="258" r:id="rId5"/>
    <p:sldId id="279" r:id="rId6"/>
    <p:sldId id="278" r:id="rId7"/>
    <p:sldId id="260" r:id="rId8"/>
    <p:sldId id="276" r:id="rId9"/>
    <p:sldId id="262" r:id="rId10"/>
    <p:sldId id="264" r:id="rId11"/>
    <p:sldId id="266" r:id="rId12"/>
    <p:sldId id="268" r:id="rId13"/>
    <p:sldId id="269" r:id="rId14"/>
    <p:sldId id="273" r:id="rId15"/>
    <p:sldId id="27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8A76205-65F4-4051-83AA-33E3D16930F2}" type="datetimeFigureOut">
              <a:rPr lang="ru-RU" smtClean="0"/>
              <a:pPr/>
              <a:t>07.12.2011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4A93E58-130F-43DF-A2E9-73FB06ABAA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8A76205-65F4-4051-83AA-33E3D16930F2}" type="datetimeFigureOut">
              <a:rPr lang="ru-RU" smtClean="0"/>
              <a:pPr/>
              <a:t>07.12.2011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4A93E58-130F-43DF-A2E9-73FB06ABAA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8A76205-65F4-4051-83AA-33E3D16930F2}" type="datetimeFigureOut">
              <a:rPr lang="ru-RU" smtClean="0"/>
              <a:pPr/>
              <a:t>07.12.2011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4A93E58-130F-43DF-A2E9-73FB06ABAA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76205-65F4-4051-83AA-33E3D16930F2}" type="datetimeFigureOut">
              <a:rPr lang="ru-RU" smtClean="0"/>
              <a:pPr/>
              <a:t>07.12.2011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93E58-130F-43DF-A2E9-73FB06ABAA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76205-65F4-4051-83AA-33E3D16930F2}" type="datetimeFigureOut">
              <a:rPr lang="ru-RU" smtClean="0"/>
              <a:pPr/>
              <a:t>07.12.2011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93E58-130F-43DF-A2E9-73FB06ABAA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8A76205-65F4-4051-83AA-33E3D16930F2}" type="datetimeFigureOut">
              <a:rPr lang="ru-RU" smtClean="0"/>
              <a:pPr/>
              <a:t>07.12.2011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4A93E58-130F-43DF-A2E9-73FB06ABAA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76205-65F4-4051-83AA-33E3D16930F2}" type="datetimeFigureOut">
              <a:rPr lang="ru-RU" smtClean="0"/>
              <a:pPr/>
              <a:t>07.12.2011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93E58-130F-43DF-A2E9-73FB06ABAA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8A76205-65F4-4051-83AA-33E3D16930F2}" type="datetimeFigureOut">
              <a:rPr lang="ru-RU" smtClean="0"/>
              <a:pPr/>
              <a:t>07.12.2011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4A93E58-130F-43DF-A2E9-73FB06ABAA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8A76205-65F4-4051-83AA-33E3D16930F2}" type="datetimeFigureOut">
              <a:rPr lang="ru-RU" smtClean="0"/>
              <a:pPr/>
              <a:t>07.12.2011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4A93E58-130F-43DF-A2E9-73FB06ABAA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76205-65F4-4051-83AA-33E3D16930F2}" type="datetimeFigureOut">
              <a:rPr lang="ru-RU" smtClean="0"/>
              <a:pPr/>
              <a:t>07.12.2011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93E58-130F-43DF-A2E9-73FB06ABAA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76205-65F4-4051-83AA-33E3D16930F2}" type="datetimeFigureOut">
              <a:rPr lang="ru-RU" smtClean="0"/>
              <a:pPr/>
              <a:t>07.12.2011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93E58-130F-43DF-A2E9-73FB06ABAA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3598B-C309-4B55-92C2-D44D7F0B78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8A76205-65F4-4051-83AA-33E3D16930F2}" type="datetimeFigureOut">
              <a:rPr lang="ru-RU" smtClean="0"/>
              <a:pPr/>
              <a:t>07.12.2011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4A93E58-130F-43DF-A2E9-73FB06ABAA1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gif"/><Relationship Id="rId18" Type="http://schemas.openxmlformats.org/officeDocument/2006/relationships/hyperlink" Target="http://smiles.33b.ru/smile.67675.html" TargetMode="External"/><Relationship Id="rId3" Type="http://schemas.openxmlformats.org/officeDocument/2006/relationships/image" Target="../media/image20.jpeg"/><Relationship Id="rId21" Type="http://schemas.openxmlformats.org/officeDocument/2006/relationships/image" Target="../media/image36.gif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17" Type="http://schemas.openxmlformats.org/officeDocument/2006/relationships/image" Target="../media/image34.gi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3.gif"/><Relationship Id="rId20" Type="http://schemas.openxmlformats.org/officeDocument/2006/relationships/hyperlink" Target="http://smiles.33b.ru/smile.102749.html" TargetMode="External"/><Relationship Id="rId1" Type="http://schemas.openxmlformats.org/officeDocument/2006/relationships/audio" Target="../media/audio1.wav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5" Type="http://schemas.openxmlformats.org/officeDocument/2006/relationships/image" Target="../media/image32.gif"/><Relationship Id="rId10" Type="http://schemas.openxmlformats.org/officeDocument/2006/relationships/image" Target="../media/image27.jpeg"/><Relationship Id="rId19" Type="http://schemas.openxmlformats.org/officeDocument/2006/relationships/image" Target="../media/image35.gif"/><Relationship Id="rId4" Type="http://schemas.openxmlformats.org/officeDocument/2006/relationships/image" Target="../media/image21.jpeg"/><Relationship Id="rId9" Type="http://schemas.openxmlformats.org/officeDocument/2006/relationships/image" Target="../media/image26.jpeg"/><Relationship Id="rId14" Type="http://schemas.openxmlformats.org/officeDocument/2006/relationships/image" Target="../media/image31.gif"/><Relationship Id="rId22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4480" y="857232"/>
            <a:ext cx="7429520" cy="185738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Урок математики во 2 «А» классе по теме 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«Длина ломаной. Периметр»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60" y="5003322"/>
            <a:ext cx="6500858" cy="1371600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rgbClr val="0070C0"/>
                </a:solidFill>
              </a:rPr>
              <a:t>Учитель начальных классов </a:t>
            </a:r>
          </a:p>
          <a:p>
            <a:pPr algn="r"/>
            <a:r>
              <a:rPr lang="ru-RU" dirty="0" smtClean="0">
                <a:solidFill>
                  <a:srgbClr val="0070C0"/>
                </a:solidFill>
              </a:rPr>
              <a:t>МБОУ СОШ № 3 </a:t>
            </a:r>
          </a:p>
          <a:p>
            <a:pPr algn="r"/>
            <a:r>
              <a:rPr lang="ru-RU" dirty="0" err="1" smtClean="0">
                <a:solidFill>
                  <a:srgbClr val="0070C0"/>
                </a:solidFill>
              </a:rPr>
              <a:t>Просандеева</a:t>
            </a:r>
            <a:r>
              <a:rPr lang="ru-RU" dirty="0" smtClean="0">
                <a:solidFill>
                  <a:srgbClr val="0070C0"/>
                </a:solidFill>
              </a:rPr>
              <a:t> Елена Викторовна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Picture 3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3071810"/>
            <a:ext cx="3231479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86700" cy="48737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700" dirty="0" smtClean="0"/>
              <a:t>654</a:t>
            </a:r>
            <a:endParaRPr lang="ru-RU" sz="28700" dirty="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3" name="Picture 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0813"/>
            <a:ext cx="9144000" cy="7008813"/>
          </a:xfrm>
          <a:prstGeom prst="rect">
            <a:avLst/>
          </a:prstGeom>
          <a:noFill/>
        </p:spPr>
      </p:pic>
      <p:sp>
        <p:nvSpPr>
          <p:cNvPr id="8194" name="TextBox 1"/>
          <p:cNvSpPr txBox="1">
            <a:spLocks noChangeArrowheads="1"/>
          </p:cNvSpPr>
          <p:nvPr/>
        </p:nvSpPr>
        <p:spPr bwMode="auto">
          <a:xfrm>
            <a:off x="357158" y="214290"/>
            <a:ext cx="857253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4000" b="1" dirty="0">
                <a:solidFill>
                  <a:srgbClr val="0000FF"/>
                </a:solidFill>
                <a:cs typeface="Arial" charset="0"/>
              </a:rPr>
              <a:t>  Выполни </a:t>
            </a:r>
            <a:endParaRPr lang="ru-RU" sz="4000" b="1" dirty="0" smtClean="0">
              <a:solidFill>
                <a:srgbClr val="0000FF"/>
              </a:solidFill>
              <a:cs typeface="Arial" charset="0"/>
            </a:endParaRPr>
          </a:p>
          <a:p>
            <a:pPr algn="ctr" eaLnBrk="1" hangingPunct="1"/>
            <a:r>
              <a:rPr lang="ru-RU" sz="4000" b="1" dirty="0" smtClean="0">
                <a:solidFill>
                  <a:srgbClr val="0000FF"/>
                </a:solidFill>
                <a:cs typeface="Arial" charset="0"/>
              </a:rPr>
              <a:t>программу </a:t>
            </a:r>
            <a:r>
              <a:rPr lang="ru-RU" sz="4000" b="1" dirty="0">
                <a:solidFill>
                  <a:srgbClr val="0000FF"/>
                </a:solidFill>
                <a:cs typeface="Arial" charset="0"/>
              </a:rPr>
              <a:t>действий </a:t>
            </a:r>
          </a:p>
          <a:p>
            <a:pPr algn="ctr" eaLnBrk="1" hangingPunct="1"/>
            <a:r>
              <a:rPr lang="ru-RU" sz="4000" b="1" dirty="0">
                <a:solidFill>
                  <a:srgbClr val="0000FF"/>
                </a:solidFill>
                <a:cs typeface="Arial" charset="0"/>
              </a:rPr>
              <a:t>  </a:t>
            </a:r>
            <a:r>
              <a:rPr lang="ru-RU" sz="4000" b="1" dirty="0">
                <a:solidFill>
                  <a:srgbClr val="C00000"/>
                </a:solidFill>
                <a:cs typeface="Arial" charset="0"/>
              </a:rPr>
              <a:t>Считай без ошибок</a:t>
            </a:r>
          </a:p>
        </p:txBody>
      </p:sp>
      <p:grpSp>
        <p:nvGrpSpPr>
          <p:cNvPr id="2" name="Группа 26"/>
          <p:cNvGrpSpPr>
            <a:grpSpLocks/>
          </p:cNvGrpSpPr>
          <p:nvPr/>
        </p:nvGrpSpPr>
        <p:grpSpPr bwMode="auto">
          <a:xfrm>
            <a:off x="214313" y="2357438"/>
            <a:ext cx="8072437" cy="1500187"/>
            <a:chOff x="357158" y="4000504"/>
            <a:chExt cx="8072494" cy="1500198"/>
          </a:xfrm>
        </p:grpSpPr>
        <p:sp>
          <p:nvSpPr>
            <p:cNvPr id="6" name="Овал 5"/>
            <p:cNvSpPr/>
            <p:nvPr/>
          </p:nvSpPr>
          <p:spPr>
            <a:xfrm>
              <a:off x="357158" y="4572008"/>
              <a:ext cx="928694" cy="9286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1785918" y="4572008"/>
              <a:ext cx="928694" cy="9286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3214678" y="4572008"/>
              <a:ext cx="928694" cy="9286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dirty="0"/>
            </a:p>
          </p:txBody>
        </p:sp>
        <p:sp>
          <p:nvSpPr>
            <p:cNvPr id="10" name="Овал 9"/>
            <p:cNvSpPr/>
            <p:nvPr/>
          </p:nvSpPr>
          <p:spPr>
            <a:xfrm>
              <a:off x="4643438" y="4572008"/>
              <a:ext cx="928694" cy="9286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6072198" y="4572008"/>
              <a:ext cx="928694" cy="9286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7500958" y="4572008"/>
              <a:ext cx="928694" cy="9286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5" name="Стрелка вправо 14"/>
            <p:cNvSpPr/>
            <p:nvPr/>
          </p:nvSpPr>
          <p:spPr>
            <a:xfrm flipV="1">
              <a:off x="2714612" y="5000636"/>
              <a:ext cx="500067" cy="15240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6" name="Стрелка вправо 15"/>
            <p:cNvSpPr/>
            <p:nvPr/>
          </p:nvSpPr>
          <p:spPr>
            <a:xfrm flipV="1">
              <a:off x="4143372" y="5000636"/>
              <a:ext cx="500067" cy="15240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7" name="Стрелка вправо 16"/>
            <p:cNvSpPr/>
            <p:nvPr/>
          </p:nvSpPr>
          <p:spPr>
            <a:xfrm flipV="1">
              <a:off x="5572132" y="5000636"/>
              <a:ext cx="500067" cy="15240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8" name="Стрелка вправо 17"/>
            <p:cNvSpPr/>
            <p:nvPr/>
          </p:nvSpPr>
          <p:spPr>
            <a:xfrm flipV="1">
              <a:off x="7000892" y="5000636"/>
              <a:ext cx="500067" cy="15240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9" name="Стрелка вправо 18"/>
            <p:cNvSpPr/>
            <p:nvPr/>
          </p:nvSpPr>
          <p:spPr>
            <a:xfrm flipV="1">
              <a:off x="1285852" y="5000636"/>
              <a:ext cx="500067" cy="15240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93" name="TextBox 20"/>
            <p:cNvSpPr txBox="1">
              <a:spLocks noChangeArrowheads="1"/>
            </p:cNvSpPr>
            <p:nvPr/>
          </p:nvSpPr>
          <p:spPr bwMode="auto">
            <a:xfrm>
              <a:off x="857224" y="4000504"/>
              <a:ext cx="107157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ru-RU" sz="4000"/>
                <a:t>+30</a:t>
              </a:r>
            </a:p>
          </p:txBody>
        </p:sp>
        <p:sp>
          <p:nvSpPr>
            <p:cNvPr id="3094" name="TextBox 21"/>
            <p:cNvSpPr txBox="1">
              <a:spLocks noChangeArrowheads="1"/>
            </p:cNvSpPr>
            <p:nvPr/>
          </p:nvSpPr>
          <p:spPr bwMode="auto">
            <a:xfrm>
              <a:off x="2428860" y="4000504"/>
              <a:ext cx="928694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ru-RU" sz="4000"/>
                <a:t>+9</a:t>
              </a:r>
            </a:p>
          </p:txBody>
        </p:sp>
        <p:sp>
          <p:nvSpPr>
            <p:cNvPr id="3095" name="TextBox 22"/>
            <p:cNvSpPr txBox="1">
              <a:spLocks noChangeArrowheads="1"/>
            </p:cNvSpPr>
            <p:nvPr/>
          </p:nvSpPr>
          <p:spPr bwMode="auto">
            <a:xfrm>
              <a:off x="3857620" y="4000504"/>
              <a:ext cx="107157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ru-RU" sz="4000"/>
                <a:t>-30</a:t>
              </a:r>
            </a:p>
          </p:txBody>
        </p:sp>
        <p:sp>
          <p:nvSpPr>
            <p:cNvPr id="3096" name="TextBox 23"/>
            <p:cNvSpPr txBox="1">
              <a:spLocks noChangeArrowheads="1"/>
            </p:cNvSpPr>
            <p:nvPr/>
          </p:nvSpPr>
          <p:spPr bwMode="auto">
            <a:xfrm>
              <a:off x="5500694" y="4000504"/>
              <a:ext cx="642942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ru-RU" sz="4000"/>
                <a:t>-8</a:t>
              </a:r>
            </a:p>
          </p:txBody>
        </p:sp>
        <p:sp>
          <p:nvSpPr>
            <p:cNvPr id="3097" name="TextBox 24"/>
            <p:cNvSpPr txBox="1">
              <a:spLocks noChangeArrowheads="1"/>
            </p:cNvSpPr>
            <p:nvPr/>
          </p:nvSpPr>
          <p:spPr bwMode="auto">
            <a:xfrm>
              <a:off x="6715140" y="4000504"/>
              <a:ext cx="107157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ru-RU" sz="4000"/>
                <a:t>+26</a:t>
              </a:r>
            </a:p>
          </p:txBody>
        </p:sp>
        <p:sp>
          <p:nvSpPr>
            <p:cNvPr id="3098" name="TextBox 25"/>
            <p:cNvSpPr txBox="1">
              <a:spLocks noChangeArrowheads="1"/>
            </p:cNvSpPr>
            <p:nvPr/>
          </p:nvSpPr>
          <p:spPr bwMode="auto">
            <a:xfrm>
              <a:off x="428596" y="4714884"/>
              <a:ext cx="78581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ru-RU" sz="3600"/>
                <a:t>48</a:t>
              </a:r>
            </a:p>
          </p:txBody>
        </p:sp>
      </p:grp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1785938" y="3000375"/>
            <a:ext cx="1000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4000" dirty="0">
                <a:solidFill>
                  <a:srgbClr val="FF0000"/>
                </a:solidFill>
              </a:rPr>
              <a:t>78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3143250" y="3000375"/>
            <a:ext cx="857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4000">
                <a:solidFill>
                  <a:srgbClr val="FF0000"/>
                </a:solidFill>
              </a:rPr>
              <a:t>87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4572000" y="3000375"/>
            <a:ext cx="928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4000">
                <a:solidFill>
                  <a:srgbClr val="FF0000"/>
                </a:solidFill>
              </a:rPr>
              <a:t>57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6072188" y="3000375"/>
            <a:ext cx="857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4000">
                <a:solidFill>
                  <a:srgbClr val="FF0000"/>
                </a:solidFill>
              </a:rPr>
              <a:t>49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7429500" y="3071813"/>
            <a:ext cx="928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4000">
                <a:solidFill>
                  <a:srgbClr val="FF0000"/>
                </a:solidFill>
              </a:rPr>
              <a:t>75</a:t>
            </a:r>
          </a:p>
        </p:txBody>
      </p:sp>
      <p:sp>
        <p:nvSpPr>
          <p:cNvPr id="3102" name="Text Box 30"/>
          <p:cNvSpPr txBox="1">
            <a:spLocks noChangeArrowheads="1"/>
          </p:cNvSpPr>
          <p:nvPr/>
        </p:nvSpPr>
        <p:spPr bwMode="auto">
          <a:xfrm>
            <a:off x="2339975" y="4714884"/>
            <a:ext cx="423228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 i="1" dirty="0" smtClean="0">
                <a:solidFill>
                  <a:srgbClr val="D60093"/>
                </a:solidFill>
              </a:rPr>
              <a:t>МОЛОДЦЫ</a:t>
            </a:r>
            <a:r>
              <a:rPr lang="ru-RU" sz="4400" b="1" i="1" dirty="0">
                <a:solidFill>
                  <a:srgbClr val="D60093"/>
                </a:solidFill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Внимание</a:t>
            </a:r>
            <a:endParaRPr lang="ru-RU" dirty="0"/>
          </a:p>
        </p:txBody>
      </p:sp>
      <p:grpSp>
        <p:nvGrpSpPr>
          <p:cNvPr id="4" name="Group 18"/>
          <p:cNvGrpSpPr>
            <a:grpSpLocks noGrp="1" noChangeAspect="1"/>
          </p:cNvGrpSpPr>
          <p:nvPr>
            <p:ph sz="quarter" idx="1"/>
          </p:nvPr>
        </p:nvGrpSpPr>
        <p:grpSpPr bwMode="auto">
          <a:xfrm>
            <a:off x="214282" y="2357431"/>
            <a:ext cx="8929718" cy="3500462"/>
            <a:chOff x="2889" y="1636"/>
            <a:chExt cx="7200" cy="1672"/>
          </a:xfrm>
        </p:grpSpPr>
        <p:sp>
          <p:nvSpPr>
            <p:cNvPr id="5" name="AutoShape 19"/>
            <p:cNvSpPr>
              <a:spLocks noChangeAspect="1" noChangeArrowheads="1"/>
            </p:cNvSpPr>
            <p:nvPr/>
          </p:nvSpPr>
          <p:spPr bwMode="auto">
            <a:xfrm>
              <a:off x="2889" y="1636"/>
              <a:ext cx="7200" cy="1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Rectangle 20"/>
            <p:cNvSpPr>
              <a:spLocks noChangeArrowheads="1"/>
            </p:cNvSpPr>
            <p:nvPr/>
          </p:nvSpPr>
          <p:spPr bwMode="auto">
            <a:xfrm>
              <a:off x="2889" y="1915"/>
              <a:ext cx="1670" cy="1113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AutoShape 21"/>
            <p:cNvSpPr>
              <a:spLocks noChangeArrowheads="1"/>
            </p:cNvSpPr>
            <p:nvPr/>
          </p:nvSpPr>
          <p:spPr bwMode="auto">
            <a:xfrm>
              <a:off x="4790" y="1775"/>
              <a:ext cx="1210" cy="1405"/>
            </a:xfrm>
            <a:prstGeom prst="diamond">
              <a:avLst/>
            </a:prstGeom>
            <a:solidFill>
              <a:srgbClr val="33CCCC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Oval 22"/>
            <p:cNvSpPr>
              <a:spLocks noChangeArrowheads="1"/>
            </p:cNvSpPr>
            <p:nvPr/>
          </p:nvSpPr>
          <p:spPr bwMode="auto">
            <a:xfrm>
              <a:off x="6230" y="1775"/>
              <a:ext cx="1382" cy="1318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AutoShape 23"/>
            <p:cNvSpPr>
              <a:spLocks noChangeArrowheads="1"/>
            </p:cNvSpPr>
            <p:nvPr/>
          </p:nvSpPr>
          <p:spPr bwMode="auto">
            <a:xfrm>
              <a:off x="7727" y="2054"/>
              <a:ext cx="885" cy="593"/>
            </a:xfrm>
            <a:prstGeom prst="rightArrow">
              <a:avLst>
                <a:gd name="adj1" fmla="val 50000"/>
                <a:gd name="adj2" fmla="val 50801"/>
              </a:avLst>
            </a:prstGeom>
            <a:solidFill>
              <a:srgbClr val="33CCCC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AutoShape 24"/>
            <p:cNvSpPr>
              <a:spLocks noChangeArrowheads="1"/>
            </p:cNvSpPr>
            <p:nvPr/>
          </p:nvSpPr>
          <p:spPr bwMode="auto">
            <a:xfrm>
              <a:off x="8536" y="1775"/>
              <a:ext cx="1307" cy="1114"/>
            </a:xfrm>
            <a:prstGeom prst="triangle">
              <a:avLst>
                <a:gd name="adj" fmla="val 50000"/>
              </a:avLst>
            </a:prstGeom>
            <a:solidFill>
              <a:srgbClr val="33CCCC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-153988" y="-215900"/>
            <a:ext cx="9297988" cy="7073900"/>
            <a:chOff x="-52554" y="-115613"/>
            <a:chExt cx="9297355" cy="7073461"/>
          </a:xfrm>
        </p:grpSpPr>
        <p:sp>
          <p:nvSpPr>
            <p:cNvPr id="10" name="Полилиния 9"/>
            <p:cNvSpPr/>
            <p:nvPr/>
          </p:nvSpPr>
          <p:spPr>
            <a:xfrm>
              <a:off x="-41442" y="3479852"/>
              <a:ext cx="9206873" cy="1019112"/>
            </a:xfrm>
            <a:custGeom>
              <a:avLst/>
              <a:gdLst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77766 h 840828"/>
                <a:gd name="connsiteX1" fmla="*/ 9186041 w 9207062"/>
                <a:gd name="connsiteY1" fmla="*/ 840828 h 840828"/>
                <a:gd name="connsiteX2" fmla="*/ 9207062 w 9207062"/>
                <a:gd name="connsiteY2" fmla="*/ 294290 h 840828"/>
                <a:gd name="connsiteX3" fmla="*/ 8891751 w 9207062"/>
                <a:gd name="connsiteY3" fmla="*/ 609600 h 840828"/>
                <a:gd name="connsiteX4" fmla="*/ 8408275 w 9207062"/>
                <a:gd name="connsiteY4" fmla="*/ 567559 h 840828"/>
                <a:gd name="connsiteX5" fmla="*/ 8219089 w 9207062"/>
                <a:gd name="connsiteY5" fmla="*/ 609600 h 840828"/>
                <a:gd name="connsiteX6" fmla="*/ 7956331 w 9207062"/>
                <a:gd name="connsiteY6" fmla="*/ 536028 h 840828"/>
                <a:gd name="connsiteX7" fmla="*/ 7683062 w 9207062"/>
                <a:gd name="connsiteY7" fmla="*/ 388883 h 840828"/>
                <a:gd name="connsiteX8" fmla="*/ 7430813 w 9207062"/>
                <a:gd name="connsiteY8" fmla="*/ 294290 h 840828"/>
                <a:gd name="connsiteX9" fmla="*/ 7136524 w 9207062"/>
                <a:gd name="connsiteY9" fmla="*/ 31531 h 840828"/>
                <a:gd name="connsiteX10" fmla="*/ 6821213 w 9207062"/>
                <a:gd name="connsiteY10" fmla="*/ 0 h 840828"/>
                <a:gd name="connsiteX11" fmla="*/ 6653048 w 9207062"/>
                <a:gd name="connsiteY11" fmla="*/ 52552 h 840828"/>
                <a:gd name="connsiteX12" fmla="*/ 6400800 w 9207062"/>
                <a:gd name="connsiteY12" fmla="*/ 178676 h 840828"/>
                <a:gd name="connsiteX13" fmla="*/ 6190593 w 9207062"/>
                <a:gd name="connsiteY13" fmla="*/ 336331 h 840828"/>
                <a:gd name="connsiteX14" fmla="*/ 5675586 w 9207062"/>
                <a:gd name="connsiteY14" fmla="*/ 451945 h 840828"/>
                <a:gd name="connsiteX15" fmla="*/ 5265682 w 9207062"/>
                <a:gd name="connsiteY15" fmla="*/ 441434 h 840828"/>
                <a:gd name="connsiteX16" fmla="*/ 4845269 w 9207062"/>
                <a:gd name="connsiteY16" fmla="*/ 388883 h 840828"/>
                <a:gd name="connsiteX17" fmla="*/ 4635062 w 9207062"/>
                <a:gd name="connsiteY17" fmla="*/ 210207 h 840828"/>
                <a:gd name="connsiteX18" fmla="*/ 4572000 w 9207062"/>
                <a:gd name="connsiteY18" fmla="*/ 63062 h 840828"/>
                <a:gd name="connsiteX19" fmla="*/ 4340772 w 9207062"/>
                <a:gd name="connsiteY19" fmla="*/ 52552 h 840828"/>
                <a:gd name="connsiteX20" fmla="*/ 4193627 w 9207062"/>
                <a:gd name="connsiteY20" fmla="*/ 168166 h 840828"/>
                <a:gd name="connsiteX21" fmla="*/ 3909848 w 9207062"/>
                <a:gd name="connsiteY21" fmla="*/ 315310 h 840828"/>
                <a:gd name="connsiteX22" fmla="*/ 3657600 w 9207062"/>
                <a:gd name="connsiteY22" fmla="*/ 515007 h 840828"/>
                <a:gd name="connsiteX23" fmla="*/ 3415862 w 9207062"/>
                <a:gd name="connsiteY23" fmla="*/ 399393 h 840828"/>
                <a:gd name="connsiteX24" fmla="*/ 3132082 w 9207062"/>
                <a:gd name="connsiteY24" fmla="*/ 409903 h 840828"/>
                <a:gd name="connsiteX25" fmla="*/ 3005958 w 9207062"/>
                <a:gd name="connsiteY25" fmla="*/ 315310 h 840828"/>
                <a:gd name="connsiteX26" fmla="*/ 2606565 w 9207062"/>
                <a:gd name="connsiteY26" fmla="*/ 409903 h 840828"/>
                <a:gd name="connsiteX27" fmla="*/ 2354317 w 9207062"/>
                <a:gd name="connsiteY27" fmla="*/ 536028 h 840828"/>
                <a:gd name="connsiteX28" fmla="*/ 2081048 w 9207062"/>
                <a:gd name="connsiteY28" fmla="*/ 599090 h 840828"/>
                <a:gd name="connsiteX29" fmla="*/ 1797269 w 9207062"/>
                <a:gd name="connsiteY29" fmla="*/ 662152 h 840828"/>
                <a:gd name="connsiteX30" fmla="*/ 1639613 w 9207062"/>
                <a:gd name="connsiteY30" fmla="*/ 714703 h 840828"/>
                <a:gd name="connsiteX31" fmla="*/ 1429407 w 9207062"/>
                <a:gd name="connsiteY31" fmla="*/ 620110 h 840828"/>
                <a:gd name="connsiteX32" fmla="*/ 1261241 w 9207062"/>
                <a:gd name="connsiteY32" fmla="*/ 504497 h 840828"/>
                <a:gd name="connsiteX33" fmla="*/ 1187669 w 9207062"/>
                <a:gd name="connsiteY33" fmla="*/ 409903 h 840828"/>
                <a:gd name="connsiteX34" fmla="*/ 1051034 w 9207062"/>
                <a:gd name="connsiteY34" fmla="*/ 462455 h 840828"/>
                <a:gd name="connsiteX35" fmla="*/ 872358 w 9207062"/>
                <a:gd name="connsiteY35" fmla="*/ 504497 h 840828"/>
                <a:gd name="connsiteX36" fmla="*/ 756744 w 9207062"/>
                <a:gd name="connsiteY36" fmla="*/ 409903 h 840828"/>
                <a:gd name="connsiteX37" fmla="*/ 662151 w 9207062"/>
                <a:gd name="connsiteY37" fmla="*/ 283779 h 840828"/>
                <a:gd name="connsiteX38" fmla="*/ 325820 w 9207062"/>
                <a:gd name="connsiteY38" fmla="*/ 273269 h 840828"/>
                <a:gd name="connsiteX39" fmla="*/ 94593 w 9207062"/>
                <a:gd name="connsiteY39" fmla="*/ 210207 h 840828"/>
                <a:gd name="connsiteX40" fmla="*/ 52551 w 9207062"/>
                <a:gd name="connsiteY40" fmla="*/ 304800 h 840828"/>
                <a:gd name="connsiteX41" fmla="*/ 52551 w 9207062"/>
                <a:gd name="connsiteY41" fmla="*/ 746234 h 840828"/>
                <a:gd name="connsiteX42" fmla="*/ 0 w 9207062"/>
                <a:gd name="connsiteY42" fmla="*/ 777766 h 840828"/>
                <a:gd name="connsiteX0" fmla="*/ 0 w 9207062"/>
                <a:gd name="connsiteY0" fmla="*/ 783078 h 846140"/>
                <a:gd name="connsiteX1" fmla="*/ 9186041 w 9207062"/>
                <a:gd name="connsiteY1" fmla="*/ 846140 h 846140"/>
                <a:gd name="connsiteX2" fmla="*/ 9207062 w 9207062"/>
                <a:gd name="connsiteY2" fmla="*/ 299602 h 846140"/>
                <a:gd name="connsiteX3" fmla="*/ 8891751 w 9207062"/>
                <a:gd name="connsiteY3" fmla="*/ 614912 h 846140"/>
                <a:gd name="connsiteX4" fmla="*/ 8408275 w 9207062"/>
                <a:gd name="connsiteY4" fmla="*/ 572871 h 846140"/>
                <a:gd name="connsiteX5" fmla="*/ 8219089 w 9207062"/>
                <a:gd name="connsiteY5" fmla="*/ 614912 h 846140"/>
                <a:gd name="connsiteX6" fmla="*/ 7956331 w 9207062"/>
                <a:gd name="connsiteY6" fmla="*/ 541340 h 846140"/>
                <a:gd name="connsiteX7" fmla="*/ 7683062 w 9207062"/>
                <a:gd name="connsiteY7" fmla="*/ 394195 h 846140"/>
                <a:gd name="connsiteX8" fmla="*/ 7430813 w 9207062"/>
                <a:gd name="connsiteY8" fmla="*/ 299602 h 846140"/>
                <a:gd name="connsiteX9" fmla="*/ 7136524 w 9207062"/>
                <a:gd name="connsiteY9" fmla="*/ 36843 h 846140"/>
                <a:gd name="connsiteX10" fmla="*/ 6821213 w 9207062"/>
                <a:gd name="connsiteY10" fmla="*/ 5312 h 846140"/>
                <a:gd name="connsiteX11" fmla="*/ 6653048 w 9207062"/>
                <a:gd name="connsiteY11" fmla="*/ 57864 h 846140"/>
                <a:gd name="connsiteX12" fmla="*/ 6400800 w 9207062"/>
                <a:gd name="connsiteY12" fmla="*/ 183988 h 846140"/>
                <a:gd name="connsiteX13" fmla="*/ 6190593 w 9207062"/>
                <a:gd name="connsiteY13" fmla="*/ 341643 h 846140"/>
                <a:gd name="connsiteX14" fmla="*/ 5675586 w 9207062"/>
                <a:gd name="connsiteY14" fmla="*/ 457257 h 846140"/>
                <a:gd name="connsiteX15" fmla="*/ 5265682 w 9207062"/>
                <a:gd name="connsiteY15" fmla="*/ 446746 h 846140"/>
                <a:gd name="connsiteX16" fmla="*/ 4845269 w 9207062"/>
                <a:gd name="connsiteY16" fmla="*/ 394195 h 846140"/>
                <a:gd name="connsiteX17" fmla="*/ 4635062 w 9207062"/>
                <a:gd name="connsiteY17" fmla="*/ 215519 h 846140"/>
                <a:gd name="connsiteX18" fmla="*/ 4572000 w 9207062"/>
                <a:gd name="connsiteY18" fmla="*/ 68374 h 846140"/>
                <a:gd name="connsiteX19" fmla="*/ 4340772 w 9207062"/>
                <a:gd name="connsiteY19" fmla="*/ 57864 h 846140"/>
                <a:gd name="connsiteX20" fmla="*/ 4193627 w 9207062"/>
                <a:gd name="connsiteY20" fmla="*/ 173478 h 846140"/>
                <a:gd name="connsiteX21" fmla="*/ 3909848 w 9207062"/>
                <a:gd name="connsiteY21" fmla="*/ 320622 h 846140"/>
                <a:gd name="connsiteX22" fmla="*/ 3657600 w 9207062"/>
                <a:gd name="connsiteY22" fmla="*/ 520319 h 846140"/>
                <a:gd name="connsiteX23" fmla="*/ 3415862 w 9207062"/>
                <a:gd name="connsiteY23" fmla="*/ 404705 h 846140"/>
                <a:gd name="connsiteX24" fmla="*/ 3132082 w 9207062"/>
                <a:gd name="connsiteY24" fmla="*/ 415215 h 846140"/>
                <a:gd name="connsiteX25" fmla="*/ 3005958 w 9207062"/>
                <a:gd name="connsiteY25" fmla="*/ 320622 h 846140"/>
                <a:gd name="connsiteX26" fmla="*/ 2606565 w 9207062"/>
                <a:gd name="connsiteY26" fmla="*/ 415215 h 846140"/>
                <a:gd name="connsiteX27" fmla="*/ 2354317 w 9207062"/>
                <a:gd name="connsiteY27" fmla="*/ 541340 h 846140"/>
                <a:gd name="connsiteX28" fmla="*/ 2081048 w 9207062"/>
                <a:gd name="connsiteY28" fmla="*/ 604402 h 846140"/>
                <a:gd name="connsiteX29" fmla="*/ 1797269 w 9207062"/>
                <a:gd name="connsiteY29" fmla="*/ 667464 h 846140"/>
                <a:gd name="connsiteX30" fmla="*/ 1639613 w 9207062"/>
                <a:gd name="connsiteY30" fmla="*/ 720015 h 846140"/>
                <a:gd name="connsiteX31" fmla="*/ 1429407 w 9207062"/>
                <a:gd name="connsiteY31" fmla="*/ 625422 h 846140"/>
                <a:gd name="connsiteX32" fmla="*/ 1261241 w 9207062"/>
                <a:gd name="connsiteY32" fmla="*/ 509809 h 846140"/>
                <a:gd name="connsiteX33" fmla="*/ 1187669 w 9207062"/>
                <a:gd name="connsiteY33" fmla="*/ 415215 h 846140"/>
                <a:gd name="connsiteX34" fmla="*/ 1051034 w 9207062"/>
                <a:gd name="connsiteY34" fmla="*/ 467767 h 846140"/>
                <a:gd name="connsiteX35" fmla="*/ 872358 w 9207062"/>
                <a:gd name="connsiteY35" fmla="*/ 509809 h 846140"/>
                <a:gd name="connsiteX36" fmla="*/ 756744 w 9207062"/>
                <a:gd name="connsiteY36" fmla="*/ 415215 h 846140"/>
                <a:gd name="connsiteX37" fmla="*/ 662151 w 9207062"/>
                <a:gd name="connsiteY37" fmla="*/ 289091 h 846140"/>
                <a:gd name="connsiteX38" fmla="*/ 325820 w 9207062"/>
                <a:gd name="connsiteY38" fmla="*/ 278581 h 846140"/>
                <a:gd name="connsiteX39" fmla="*/ 94593 w 9207062"/>
                <a:gd name="connsiteY39" fmla="*/ 215519 h 846140"/>
                <a:gd name="connsiteX40" fmla="*/ 52551 w 9207062"/>
                <a:gd name="connsiteY40" fmla="*/ 310112 h 846140"/>
                <a:gd name="connsiteX41" fmla="*/ 52551 w 9207062"/>
                <a:gd name="connsiteY41" fmla="*/ 751546 h 846140"/>
                <a:gd name="connsiteX42" fmla="*/ 0 w 9207062"/>
                <a:gd name="connsiteY42" fmla="*/ 783078 h 846140"/>
                <a:gd name="connsiteX0" fmla="*/ 0 w 9207062"/>
                <a:gd name="connsiteY0" fmla="*/ 943963 h 1007025"/>
                <a:gd name="connsiteX1" fmla="*/ 9186041 w 9207062"/>
                <a:gd name="connsiteY1" fmla="*/ 1007025 h 1007025"/>
                <a:gd name="connsiteX2" fmla="*/ 9207062 w 9207062"/>
                <a:gd name="connsiteY2" fmla="*/ 460487 h 1007025"/>
                <a:gd name="connsiteX3" fmla="*/ 8891751 w 9207062"/>
                <a:gd name="connsiteY3" fmla="*/ 775797 h 1007025"/>
                <a:gd name="connsiteX4" fmla="*/ 8408275 w 9207062"/>
                <a:gd name="connsiteY4" fmla="*/ 733756 h 1007025"/>
                <a:gd name="connsiteX5" fmla="*/ 8219089 w 9207062"/>
                <a:gd name="connsiteY5" fmla="*/ 775797 h 1007025"/>
                <a:gd name="connsiteX6" fmla="*/ 7956331 w 9207062"/>
                <a:gd name="connsiteY6" fmla="*/ 702225 h 1007025"/>
                <a:gd name="connsiteX7" fmla="*/ 7683062 w 9207062"/>
                <a:gd name="connsiteY7" fmla="*/ 555080 h 1007025"/>
                <a:gd name="connsiteX8" fmla="*/ 7430813 w 9207062"/>
                <a:gd name="connsiteY8" fmla="*/ 460487 h 1007025"/>
                <a:gd name="connsiteX9" fmla="*/ 7136524 w 9207062"/>
                <a:gd name="connsiteY9" fmla="*/ 197728 h 1007025"/>
                <a:gd name="connsiteX10" fmla="*/ 6821213 w 9207062"/>
                <a:gd name="connsiteY10" fmla="*/ 166197 h 1007025"/>
                <a:gd name="connsiteX11" fmla="*/ 6653048 w 9207062"/>
                <a:gd name="connsiteY11" fmla="*/ 218749 h 1007025"/>
                <a:gd name="connsiteX12" fmla="*/ 6400800 w 9207062"/>
                <a:gd name="connsiteY12" fmla="*/ 344873 h 1007025"/>
                <a:gd name="connsiteX13" fmla="*/ 6190593 w 9207062"/>
                <a:gd name="connsiteY13" fmla="*/ 502528 h 1007025"/>
                <a:gd name="connsiteX14" fmla="*/ 5675586 w 9207062"/>
                <a:gd name="connsiteY14" fmla="*/ 618142 h 1007025"/>
                <a:gd name="connsiteX15" fmla="*/ 5265682 w 9207062"/>
                <a:gd name="connsiteY15" fmla="*/ 607631 h 1007025"/>
                <a:gd name="connsiteX16" fmla="*/ 4845269 w 9207062"/>
                <a:gd name="connsiteY16" fmla="*/ 555080 h 1007025"/>
                <a:gd name="connsiteX17" fmla="*/ 4635062 w 9207062"/>
                <a:gd name="connsiteY17" fmla="*/ 376404 h 1007025"/>
                <a:gd name="connsiteX18" fmla="*/ 4572000 w 9207062"/>
                <a:gd name="connsiteY18" fmla="*/ 229259 h 1007025"/>
                <a:gd name="connsiteX19" fmla="*/ 4340772 w 9207062"/>
                <a:gd name="connsiteY19" fmla="*/ 218749 h 1007025"/>
                <a:gd name="connsiteX20" fmla="*/ 4193627 w 9207062"/>
                <a:gd name="connsiteY20" fmla="*/ 334363 h 1007025"/>
                <a:gd name="connsiteX21" fmla="*/ 3909848 w 9207062"/>
                <a:gd name="connsiteY21" fmla="*/ 481507 h 1007025"/>
                <a:gd name="connsiteX22" fmla="*/ 3657600 w 9207062"/>
                <a:gd name="connsiteY22" fmla="*/ 681204 h 1007025"/>
                <a:gd name="connsiteX23" fmla="*/ 3415862 w 9207062"/>
                <a:gd name="connsiteY23" fmla="*/ 565590 h 1007025"/>
                <a:gd name="connsiteX24" fmla="*/ 3132082 w 9207062"/>
                <a:gd name="connsiteY24" fmla="*/ 576100 h 1007025"/>
                <a:gd name="connsiteX25" fmla="*/ 3005958 w 9207062"/>
                <a:gd name="connsiteY25" fmla="*/ 481507 h 1007025"/>
                <a:gd name="connsiteX26" fmla="*/ 2606565 w 9207062"/>
                <a:gd name="connsiteY26" fmla="*/ 576100 h 1007025"/>
                <a:gd name="connsiteX27" fmla="*/ 2354317 w 9207062"/>
                <a:gd name="connsiteY27" fmla="*/ 702225 h 1007025"/>
                <a:gd name="connsiteX28" fmla="*/ 2081048 w 9207062"/>
                <a:gd name="connsiteY28" fmla="*/ 765287 h 1007025"/>
                <a:gd name="connsiteX29" fmla="*/ 1797269 w 9207062"/>
                <a:gd name="connsiteY29" fmla="*/ 828349 h 1007025"/>
                <a:gd name="connsiteX30" fmla="*/ 1639613 w 9207062"/>
                <a:gd name="connsiteY30" fmla="*/ 880900 h 1007025"/>
                <a:gd name="connsiteX31" fmla="*/ 1429407 w 9207062"/>
                <a:gd name="connsiteY31" fmla="*/ 786307 h 1007025"/>
                <a:gd name="connsiteX32" fmla="*/ 1261241 w 9207062"/>
                <a:gd name="connsiteY32" fmla="*/ 670694 h 1007025"/>
                <a:gd name="connsiteX33" fmla="*/ 1187669 w 9207062"/>
                <a:gd name="connsiteY33" fmla="*/ 576100 h 1007025"/>
                <a:gd name="connsiteX34" fmla="*/ 1051034 w 9207062"/>
                <a:gd name="connsiteY34" fmla="*/ 628652 h 1007025"/>
                <a:gd name="connsiteX35" fmla="*/ 872358 w 9207062"/>
                <a:gd name="connsiteY35" fmla="*/ 670694 h 1007025"/>
                <a:gd name="connsiteX36" fmla="*/ 756744 w 9207062"/>
                <a:gd name="connsiteY36" fmla="*/ 576100 h 1007025"/>
                <a:gd name="connsiteX37" fmla="*/ 662151 w 9207062"/>
                <a:gd name="connsiteY37" fmla="*/ 449976 h 1007025"/>
                <a:gd name="connsiteX38" fmla="*/ 325820 w 9207062"/>
                <a:gd name="connsiteY38" fmla="*/ 439466 h 1007025"/>
                <a:gd name="connsiteX39" fmla="*/ 94593 w 9207062"/>
                <a:gd name="connsiteY39" fmla="*/ 376404 h 1007025"/>
                <a:gd name="connsiteX40" fmla="*/ 52551 w 9207062"/>
                <a:gd name="connsiteY40" fmla="*/ 470997 h 1007025"/>
                <a:gd name="connsiteX41" fmla="*/ 52551 w 9207062"/>
                <a:gd name="connsiteY41" fmla="*/ 912431 h 1007025"/>
                <a:gd name="connsiteX42" fmla="*/ 0 w 9207062"/>
                <a:gd name="connsiteY42" fmla="*/ 943963 h 1007025"/>
                <a:gd name="connsiteX0" fmla="*/ 0 w 9207062"/>
                <a:gd name="connsiteY0" fmla="*/ 943963 h 1007025"/>
                <a:gd name="connsiteX1" fmla="*/ 9186041 w 9207062"/>
                <a:gd name="connsiteY1" fmla="*/ 1007025 h 1007025"/>
                <a:gd name="connsiteX2" fmla="*/ 9207062 w 9207062"/>
                <a:gd name="connsiteY2" fmla="*/ 460487 h 1007025"/>
                <a:gd name="connsiteX3" fmla="*/ 8891751 w 9207062"/>
                <a:gd name="connsiteY3" fmla="*/ 775797 h 1007025"/>
                <a:gd name="connsiteX4" fmla="*/ 8408275 w 9207062"/>
                <a:gd name="connsiteY4" fmla="*/ 733756 h 1007025"/>
                <a:gd name="connsiteX5" fmla="*/ 8219089 w 9207062"/>
                <a:gd name="connsiteY5" fmla="*/ 775797 h 1007025"/>
                <a:gd name="connsiteX6" fmla="*/ 7956331 w 9207062"/>
                <a:gd name="connsiteY6" fmla="*/ 702225 h 1007025"/>
                <a:gd name="connsiteX7" fmla="*/ 7683062 w 9207062"/>
                <a:gd name="connsiteY7" fmla="*/ 555080 h 1007025"/>
                <a:gd name="connsiteX8" fmla="*/ 7430813 w 9207062"/>
                <a:gd name="connsiteY8" fmla="*/ 460487 h 1007025"/>
                <a:gd name="connsiteX9" fmla="*/ 7136524 w 9207062"/>
                <a:gd name="connsiteY9" fmla="*/ 197728 h 1007025"/>
                <a:gd name="connsiteX10" fmla="*/ 6821213 w 9207062"/>
                <a:gd name="connsiteY10" fmla="*/ 166197 h 1007025"/>
                <a:gd name="connsiteX11" fmla="*/ 6653048 w 9207062"/>
                <a:gd name="connsiteY11" fmla="*/ 218749 h 1007025"/>
                <a:gd name="connsiteX12" fmla="*/ 6400800 w 9207062"/>
                <a:gd name="connsiteY12" fmla="*/ 344873 h 1007025"/>
                <a:gd name="connsiteX13" fmla="*/ 6190593 w 9207062"/>
                <a:gd name="connsiteY13" fmla="*/ 502528 h 1007025"/>
                <a:gd name="connsiteX14" fmla="*/ 5675586 w 9207062"/>
                <a:gd name="connsiteY14" fmla="*/ 618142 h 1007025"/>
                <a:gd name="connsiteX15" fmla="*/ 5265682 w 9207062"/>
                <a:gd name="connsiteY15" fmla="*/ 607631 h 1007025"/>
                <a:gd name="connsiteX16" fmla="*/ 4845269 w 9207062"/>
                <a:gd name="connsiteY16" fmla="*/ 555080 h 1007025"/>
                <a:gd name="connsiteX17" fmla="*/ 4635062 w 9207062"/>
                <a:gd name="connsiteY17" fmla="*/ 376404 h 1007025"/>
                <a:gd name="connsiteX18" fmla="*/ 4572000 w 9207062"/>
                <a:gd name="connsiteY18" fmla="*/ 229259 h 1007025"/>
                <a:gd name="connsiteX19" fmla="*/ 4340772 w 9207062"/>
                <a:gd name="connsiteY19" fmla="*/ 218749 h 1007025"/>
                <a:gd name="connsiteX20" fmla="*/ 4193627 w 9207062"/>
                <a:gd name="connsiteY20" fmla="*/ 334363 h 1007025"/>
                <a:gd name="connsiteX21" fmla="*/ 3909848 w 9207062"/>
                <a:gd name="connsiteY21" fmla="*/ 481507 h 1007025"/>
                <a:gd name="connsiteX22" fmla="*/ 3657600 w 9207062"/>
                <a:gd name="connsiteY22" fmla="*/ 681204 h 1007025"/>
                <a:gd name="connsiteX23" fmla="*/ 3415862 w 9207062"/>
                <a:gd name="connsiteY23" fmla="*/ 565590 h 1007025"/>
                <a:gd name="connsiteX24" fmla="*/ 3132082 w 9207062"/>
                <a:gd name="connsiteY24" fmla="*/ 576100 h 1007025"/>
                <a:gd name="connsiteX25" fmla="*/ 3005958 w 9207062"/>
                <a:gd name="connsiteY25" fmla="*/ 481507 h 1007025"/>
                <a:gd name="connsiteX26" fmla="*/ 2606565 w 9207062"/>
                <a:gd name="connsiteY26" fmla="*/ 576100 h 1007025"/>
                <a:gd name="connsiteX27" fmla="*/ 2354317 w 9207062"/>
                <a:gd name="connsiteY27" fmla="*/ 702225 h 1007025"/>
                <a:gd name="connsiteX28" fmla="*/ 2081048 w 9207062"/>
                <a:gd name="connsiteY28" fmla="*/ 765287 h 1007025"/>
                <a:gd name="connsiteX29" fmla="*/ 1797269 w 9207062"/>
                <a:gd name="connsiteY29" fmla="*/ 828349 h 1007025"/>
                <a:gd name="connsiteX30" fmla="*/ 1639613 w 9207062"/>
                <a:gd name="connsiteY30" fmla="*/ 880900 h 1007025"/>
                <a:gd name="connsiteX31" fmla="*/ 1429407 w 9207062"/>
                <a:gd name="connsiteY31" fmla="*/ 786307 h 1007025"/>
                <a:gd name="connsiteX32" fmla="*/ 1261241 w 9207062"/>
                <a:gd name="connsiteY32" fmla="*/ 670694 h 1007025"/>
                <a:gd name="connsiteX33" fmla="*/ 1187669 w 9207062"/>
                <a:gd name="connsiteY33" fmla="*/ 576100 h 1007025"/>
                <a:gd name="connsiteX34" fmla="*/ 1051034 w 9207062"/>
                <a:gd name="connsiteY34" fmla="*/ 628652 h 1007025"/>
                <a:gd name="connsiteX35" fmla="*/ 872358 w 9207062"/>
                <a:gd name="connsiteY35" fmla="*/ 670694 h 1007025"/>
                <a:gd name="connsiteX36" fmla="*/ 756744 w 9207062"/>
                <a:gd name="connsiteY36" fmla="*/ 576100 h 1007025"/>
                <a:gd name="connsiteX37" fmla="*/ 662151 w 9207062"/>
                <a:gd name="connsiteY37" fmla="*/ 449976 h 1007025"/>
                <a:gd name="connsiteX38" fmla="*/ 325820 w 9207062"/>
                <a:gd name="connsiteY38" fmla="*/ 439466 h 1007025"/>
                <a:gd name="connsiteX39" fmla="*/ 94593 w 9207062"/>
                <a:gd name="connsiteY39" fmla="*/ 376404 h 1007025"/>
                <a:gd name="connsiteX40" fmla="*/ 52551 w 9207062"/>
                <a:gd name="connsiteY40" fmla="*/ 470997 h 1007025"/>
                <a:gd name="connsiteX41" fmla="*/ 52551 w 9207062"/>
                <a:gd name="connsiteY41" fmla="*/ 912431 h 1007025"/>
                <a:gd name="connsiteX42" fmla="*/ 0 w 9207062"/>
                <a:gd name="connsiteY42" fmla="*/ 943963 h 1007025"/>
                <a:gd name="connsiteX0" fmla="*/ 0 w 9207062"/>
                <a:gd name="connsiteY0" fmla="*/ 943963 h 1007025"/>
                <a:gd name="connsiteX1" fmla="*/ 9186041 w 9207062"/>
                <a:gd name="connsiteY1" fmla="*/ 1007025 h 1007025"/>
                <a:gd name="connsiteX2" fmla="*/ 9207062 w 9207062"/>
                <a:gd name="connsiteY2" fmla="*/ 460487 h 1007025"/>
                <a:gd name="connsiteX3" fmla="*/ 8891751 w 9207062"/>
                <a:gd name="connsiteY3" fmla="*/ 775797 h 1007025"/>
                <a:gd name="connsiteX4" fmla="*/ 8408275 w 9207062"/>
                <a:gd name="connsiteY4" fmla="*/ 733756 h 1007025"/>
                <a:gd name="connsiteX5" fmla="*/ 8219089 w 9207062"/>
                <a:gd name="connsiteY5" fmla="*/ 775797 h 1007025"/>
                <a:gd name="connsiteX6" fmla="*/ 7956331 w 9207062"/>
                <a:gd name="connsiteY6" fmla="*/ 702225 h 1007025"/>
                <a:gd name="connsiteX7" fmla="*/ 7683062 w 9207062"/>
                <a:gd name="connsiteY7" fmla="*/ 555080 h 1007025"/>
                <a:gd name="connsiteX8" fmla="*/ 7430813 w 9207062"/>
                <a:gd name="connsiteY8" fmla="*/ 460487 h 1007025"/>
                <a:gd name="connsiteX9" fmla="*/ 7136524 w 9207062"/>
                <a:gd name="connsiteY9" fmla="*/ 197728 h 1007025"/>
                <a:gd name="connsiteX10" fmla="*/ 6821213 w 9207062"/>
                <a:gd name="connsiteY10" fmla="*/ 166197 h 1007025"/>
                <a:gd name="connsiteX11" fmla="*/ 6653048 w 9207062"/>
                <a:gd name="connsiteY11" fmla="*/ 218749 h 1007025"/>
                <a:gd name="connsiteX12" fmla="*/ 6400800 w 9207062"/>
                <a:gd name="connsiteY12" fmla="*/ 344873 h 1007025"/>
                <a:gd name="connsiteX13" fmla="*/ 6190593 w 9207062"/>
                <a:gd name="connsiteY13" fmla="*/ 502528 h 1007025"/>
                <a:gd name="connsiteX14" fmla="*/ 5675586 w 9207062"/>
                <a:gd name="connsiteY14" fmla="*/ 618142 h 1007025"/>
                <a:gd name="connsiteX15" fmla="*/ 5265682 w 9207062"/>
                <a:gd name="connsiteY15" fmla="*/ 607631 h 1007025"/>
                <a:gd name="connsiteX16" fmla="*/ 4845269 w 9207062"/>
                <a:gd name="connsiteY16" fmla="*/ 555080 h 1007025"/>
                <a:gd name="connsiteX17" fmla="*/ 4635062 w 9207062"/>
                <a:gd name="connsiteY17" fmla="*/ 376404 h 1007025"/>
                <a:gd name="connsiteX18" fmla="*/ 4572000 w 9207062"/>
                <a:gd name="connsiteY18" fmla="*/ 229259 h 1007025"/>
                <a:gd name="connsiteX19" fmla="*/ 4340772 w 9207062"/>
                <a:gd name="connsiteY19" fmla="*/ 218749 h 1007025"/>
                <a:gd name="connsiteX20" fmla="*/ 4193627 w 9207062"/>
                <a:gd name="connsiteY20" fmla="*/ 334363 h 1007025"/>
                <a:gd name="connsiteX21" fmla="*/ 3909848 w 9207062"/>
                <a:gd name="connsiteY21" fmla="*/ 481507 h 1007025"/>
                <a:gd name="connsiteX22" fmla="*/ 3657600 w 9207062"/>
                <a:gd name="connsiteY22" fmla="*/ 681204 h 1007025"/>
                <a:gd name="connsiteX23" fmla="*/ 3415862 w 9207062"/>
                <a:gd name="connsiteY23" fmla="*/ 565590 h 1007025"/>
                <a:gd name="connsiteX24" fmla="*/ 3132082 w 9207062"/>
                <a:gd name="connsiteY24" fmla="*/ 576100 h 1007025"/>
                <a:gd name="connsiteX25" fmla="*/ 3005958 w 9207062"/>
                <a:gd name="connsiteY25" fmla="*/ 481507 h 1007025"/>
                <a:gd name="connsiteX26" fmla="*/ 2606565 w 9207062"/>
                <a:gd name="connsiteY26" fmla="*/ 576100 h 1007025"/>
                <a:gd name="connsiteX27" fmla="*/ 2354317 w 9207062"/>
                <a:gd name="connsiteY27" fmla="*/ 702225 h 1007025"/>
                <a:gd name="connsiteX28" fmla="*/ 2081048 w 9207062"/>
                <a:gd name="connsiteY28" fmla="*/ 765287 h 1007025"/>
                <a:gd name="connsiteX29" fmla="*/ 1797269 w 9207062"/>
                <a:gd name="connsiteY29" fmla="*/ 828349 h 1007025"/>
                <a:gd name="connsiteX30" fmla="*/ 1639613 w 9207062"/>
                <a:gd name="connsiteY30" fmla="*/ 880900 h 1007025"/>
                <a:gd name="connsiteX31" fmla="*/ 1429407 w 9207062"/>
                <a:gd name="connsiteY31" fmla="*/ 786307 h 1007025"/>
                <a:gd name="connsiteX32" fmla="*/ 1261241 w 9207062"/>
                <a:gd name="connsiteY32" fmla="*/ 670694 h 1007025"/>
                <a:gd name="connsiteX33" fmla="*/ 1187669 w 9207062"/>
                <a:gd name="connsiteY33" fmla="*/ 576100 h 1007025"/>
                <a:gd name="connsiteX34" fmla="*/ 1051034 w 9207062"/>
                <a:gd name="connsiteY34" fmla="*/ 628652 h 1007025"/>
                <a:gd name="connsiteX35" fmla="*/ 872358 w 9207062"/>
                <a:gd name="connsiteY35" fmla="*/ 670694 h 1007025"/>
                <a:gd name="connsiteX36" fmla="*/ 756744 w 9207062"/>
                <a:gd name="connsiteY36" fmla="*/ 576100 h 1007025"/>
                <a:gd name="connsiteX37" fmla="*/ 662151 w 9207062"/>
                <a:gd name="connsiteY37" fmla="*/ 449976 h 1007025"/>
                <a:gd name="connsiteX38" fmla="*/ 325820 w 9207062"/>
                <a:gd name="connsiteY38" fmla="*/ 439466 h 1007025"/>
                <a:gd name="connsiteX39" fmla="*/ 94593 w 9207062"/>
                <a:gd name="connsiteY39" fmla="*/ 376404 h 1007025"/>
                <a:gd name="connsiteX40" fmla="*/ 52551 w 9207062"/>
                <a:gd name="connsiteY40" fmla="*/ 470997 h 1007025"/>
                <a:gd name="connsiteX41" fmla="*/ 52551 w 9207062"/>
                <a:gd name="connsiteY41" fmla="*/ 912431 h 1007025"/>
                <a:gd name="connsiteX42" fmla="*/ 0 w 9207062"/>
                <a:gd name="connsiteY42" fmla="*/ 943963 h 1007025"/>
                <a:gd name="connsiteX0" fmla="*/ 0 w 9207062"/>
                <a:gd name="connsiteY0" fmla="*/ 943963 h 1007025"/>
                <a:gd name="connsiteX1" fmla="*/ 9186041 w 9207062"/>
                <a:gd name="connsiteY1" fmla="*/ 1007025 h 1007025"/>
                <a:gd name="connsiteX2" fmla="*/ 9207062 w 9207062"/>
                <a:gd name="connsiteY2" fmla="*/ 460487 h 1007025"/>
                <a:gd name="connsiteX3" fmla="*/ 8891751 w 9207062"/>
                <a:gd name="connsiteY3" fmla="*/ 775797 h 1007025"/>
                <a:gd name="connsiteX4" fmla="*/ 8408275 w 9207062"/>
                <a:gd name="connsiteY4" fmla="*/ 733756 h 1007025"/>
                <a:gd name="connsiteX5" fmla="*/ 8219089 w 9207062"/>
                <a:gd name="connsiteY5" fmla="*/ 775797 h 1007025"/>
                <a:gd name="connsiteX6" fmla="*/ 7956331 w 9207062"/>
                <a:gd name="connsiteY6" fmla="*/ 702225 h 1007025"/>
                <a:gd name="connsiteX7" fmla="*/ 7683062 w 9207062"/>
                <a:gd name="connsiteY7" fmla="*/ 555080 h 1007025"/>
                <a:gd name="connsiteX8" fmla="*/ 7430813 w 9207062"/>
                <a:gd name="connsiteY8" fmla="*/ 460487 h 1007025"/>
                <a:gd name="connsiteX9" fmla="*/ 7136524 w 9207062"/>
                <a:gd name="connsiteY9" fmla="*/ 197728 h 1007025"/>
                <a:gd name="connsiteX10" fmla="*/ 6821213 w 9207062"/>
                <a:gd name="connsiteY10" fmla="*/ 166197 h 1007025"/>
                <a:gd name="connsiteX11" fmla="*/ 6653048 w 9207062"/>
                <a:gd name="connsiteY11" fmla="*/ 218749 h 1007025"/>
                <a:gd name="connsiteX12" fmla="*/ 6400800 w 9207062"/>
                <a:gd name="connsiteY12" fmla="*/ 344873 h 1007025"/>
                <a:gd name="connsiteX13" fmla="*/ 6190593 w 9207062"/>
                <a:gd name="connsiteY13" fmla="*/ 502528 h 1007025"/>
                <a:gd name="connsiteX14" fmla="*/ 5675586 w 9207062"/>
                <a:gd name="connsiteY14" fmla="*/ 618142 h 1007025"/>
                <a:gd name="connsiteX15" fmla="*/ 5265682 w 9207062"/>
                <a:gd name="connsiteY15" fmla="*/ 607631 h 1007025"/>
                <a:gd name="connsiteX16" fmla="*/ 4845269 w 9207062"/>
                <a:gd name="connsiteY16" fmla="*/ 555080 h 1007025"/>
                <a:gd name="connsiteX17" fmla="*/ 4635062 w 9207062"/>
                <a:gd name="connsiteY17" fmla="*/ 376404 h 1007025"/>
                <a:gd name="connsiteX18" fmla="*/ 4572000 w 9207062"/>
                <a:gd name="connsiteY18" fmla="*/ 229259 h 1007025"/>
                <a:gd name="connsiteX19" fmla="*/ 4340772 w 9207062"/>
                <a:gd name="connsiteY19" fmla="*/ 218749 h 1007025"/>
                <a:gd name="connsiteX20" fmla="*/ 4193627 w 9207062"/>
                <a:gd name="connsiteY20" fmla="*/ 334363 h 1007025"/>
                <a:gd name="connsiteX21" fmla="*/ 3909848 w 9207062"/>
                <a:gd name="connsiteY21" fmla="*/ 481507 h 1007025"/>
                <a:gd name="connsiteX22" fmla="*/ 3657600 w 9207062"/>
                <a:gd name="connsiteY22" fmla="*/ 681204 h 1007025"/>
                <a:gd name="connsiteX23" fmla="*/ 3415862 w 9207062"/>
                <a:gd name="connsiteY23" fmla="*/ 565590 h 1007025"/>
                <a:gd name="connsiteX24" fmla="*/ 3132082 w 9207062"/>
                <a:gd name="connsiteY24" fmla="*/ 576100 h 1007025"/>
                <a:gd name="connsiteX25" fmla="*/ 3005958 w 9207062"/>
                <a:gd name="connsiteY25" fmla="*/ 481507 h 1007025"/>
                <a:gd name="connsiteX26" fmla="*/ 2606565 w 9207062"/>
                <a:gd name="connsiteY26" fmla="*/ 576100 h 1007025"/>
                <a:gd name="connsiteX27" fmla="*/ 2354317 w 9207062"/>
                <a:gd name="connsiteY27" fmla="*/ 702225 h 1007025"/>
                <a:gd name="connsiteX28" fmla="*/ 2081048 w 9207062"/>
                <a:gd name="connsiteY28" fmla="*/ 765287 h 1007025"/>
                <a:gd name="connsiteX29" fmla="*/ 1797269 w 9207062"/>
                <a:gd name="connsiteY29" fmla="*/ 828349 h 1007025"/>
                <a:gd name="connsiteX30" fmla="*/ 1639613 w 9207062"/>
                <a:gd name="connsiteY30" fmla="*/ 880900 h 1007025"/>
                <a:gd name="connsiteX31" fmla="*/ 1429407 w 9207062"/>
                <a:gd name="connsiteY31" fmla="*/ 786307 h 1007025"/>
                <a:gd name="connsiteX32" fmla="*/ 1261241 w 9207062"/>
                <a:gd name="connsiteY32" fmla="*/ 670694 h 1007025"/>
                <a:gd name="connsiteX33" fmla="*/ 1187669 w 9207062"/>
                <a:gd name="connsiteY33" fmla="*/ 576100 h 1007025"/>
                <a:gd name="connsiteX34" fmla="*/ 1051034 w 9207062"/>
                <a:gd name="connsiteY34" fmla="*/ 628652 h 1007025"/>
                <a:gd name="connsiteX35" fmla="*/ 872358 w 9207062"/>
                <a:gd name="connsiteY35" fmla="*/ 670694 h 1007025"/>
                <a:gd name="connsiteX36" fmla="*/ 756744 w 9207062"/>
                <a:gd name="connsiteY36" fmla="*/ 576100 h 1007025"/>
                <a:gd name="connsiteX37" fmla="*/ 662151 w 9207062"/>
                <a:gd name="connsiteY37" fmla="*/ 449976 h 1007025"/>
                <a:gd name="connsiteX38" fmla="*/ 325820 w 9207062"/>
                <a:gd name="connsiteY38" fmla="*/ 439466 h 1007025"/>
                <a:gd name="connsiteX39" fmla="*/ 94593 w 9207062"/>
                <a:gd name="connsiteY39" fmla="*/ 376404 h 1007025"/>
                <a:gd name="connsiteX40" fmla="*/ 52551 w 9207062"/>
                <a:gd name="connsiteY40" fmla="*/ 470997 h 1007025"/>
                <a:gd name="connsiteX41" fmla="*/ 52551 w 9207062"/>
                <a:gd name="connsiteY41" fmla="*/ 912431 h 1007025"/>
                <a:gd name="connsiteX42" fmla="*/ 0 w 9207062"/>
                <a:gd name="connsiteY42" fmla="*/ 943963 h 1007025"/>
                <a:gd name="connsiteX0" fmla="*/ 0 w 9207062"/>
                <a:gd name="connsiteY0" fmla="*/ 943963 h 1007025"/>
                <a:gd name="connsiteX1" fmla="*/ 9186041 w 9207062"/>
                <a:gd name="connsiteY1" fmla="*/ 1007025 h 1007025"/>
                <a:gd name="connsiteX2" fmla="*/ 9207062 w 9207062"/>
                <a:gd name="connsiteY2" fmla="*/ 460487 h 1007025"/>
                <a:gd name="connsiteX3" fmla="*/ 8891751 w 9207062"/>
                <a:gd name="connsiteY3" fmla="*/ 775797 h 1007025"/>
                <a:gd name="connsiteX4" fmla="*/ 8408275 w 9207062"/>
                <a:gd name="connsiteY4" fmla="*/ 733756 h 1007025"/>
                <a:gd name="connsiteX5" fmla="*/ 8219089 w 9207062"/>
                <a:gd name="connsiteY5" fmla="*/ 775797 h 1007025"/>
                <a:gd name="connsiteX6" fmla="*/ 7956331 w 9207062"/>
                <a:gd name="connsiteY6" fmla="*/ 702225 h 1007025"/>
                <a:gd name="connsiteX7" fmla="*/ 7683062 w 9207062"/>
                <a:gd name="connsiteY7" fmla="*/ 555080 h 1007025"/>
                <a:gd name="connsiteX8" fmla="*/ 7430813 w 9207062"/>
                <a:gd name="connsiteY8" fmla="*/ 460487 h 1007025"/>
                <a:gd name="connsiteX9" fmla="*/ 7136524 w 9207062"/>
                <a:gd name="connsiteY9" fmla="*/ 197728 h 1007025"/>
                <a:gd name="connsiteX10" fmla="*/ 6821213 w 9207062"/>
                <a:gd name="connsiteY10" fmla="*/ 166197 h 1007025"/>
                <a:gd name="connsiteX11" fmla="*/ 6653048 w 9207062"/>
                <a:gd name="connsiteY11" fmla="*/ 218749 h 1007025"/>
                <a:gd name="connsiteX12" fmla="*/ 6400800 w 9207062"/>
                <a:gd name="connsiteY12" fmla="*/ 344873 h 1007025"/>
                <a:gd name="connsiteX13" fmla="*/ 6190593 w 9207062"/>
                <a:gd name="connsiteY13" fmla="*/ 502528 h 1007025"/>
                <a:gd name="connsiteX14" fmla="*/ 5675586 w 9207062"/>
                <a:gd name="connsiteY14" fmla="*/ 618142 h 1007025"/>
                <a:gd name="connsiteX15" fmla="*/ 5265682 w 9207062"/>
                <a:gd name="connsiteY15" fmla="*/ 607631 h 1007025"/>
                <a:gd name="connsiteX16" fmla="*/ 4845269 w 9207062"/>
                <a:gd name="connsiteY16" fmla="*/ 555080 h 1007025"/>
                <a:gd name="connsiteX17" fmla="*/ 4635062 w 9207062"/>
                <a:gd name="connsiteY17" fmla="*/ 376404 h 1007025"/>
                <a:gd name="connsiteX18" fmla="*/ 4572000 w 9207062"/>
                <a:gd name="connsiteY18" fmla="*/ 229259 h 1007025"/>
                <a:gd name="connsiteX19" fmla="*/ 4340772 w 9207062"/>
                <a:gd name="connsiteY19" fmla="*/ 218749 h 1007025"/>
                <a:gd name="connsiteX20" fmla="*/ 4193627 w 9207062"/>
                <a:gd name="connsiteY20" fmla="*/ 334363 h 1007025"/>
                <a:gd name="connsiteX21" fmla="*/ 3909848 w 9207062"/>
                <a:gd name="connsiteY21" fmla="*/ 481507 h 1007025"/>
                <a:gd name="connsiteX22" fmla="*/ 3657600 w 9207062"/>
                <a:gd name="connsiteY22" fmla="*/ 681204 h 1007025"/>
                <a:gd name="connsiteX23" fmla="*/ 3415862 w 9207062"/>
                <a:gd name="connsiteY23" fmla="*/ 565590 h 1007025"/>
                <a:gd name="connsiteX24" fmla="*/ 3132082 w 9207062"/>
                <a:gd name="connsiteY24" fmla="*/ 576100 h 1007025"/>
                <a:gd name="connsiteX25" fmla="*/ 3005958 w 9207062"/>
                <a:gd name="connsiteY25" fmla="*/ 481507 h 1007025"/>
                <a:gd name="connsiteX26" fmla="*/ 2606565 w 9207062"/>
                <a:gd name="connsiteY26" fmla="*/ 576100 h 1007025"/>
                <a:gd name="connsiteX27" fmla="*/ 2354317 w 9207062"/>
                <a:gd name="connsiteY27" fmla="*/ 702225 h 1007025"/>
                <a:gd name="connsiteX28" fmla="*/ 2081048 w 9207062"/>
                <a:gd name="connsiteY28" fmla="*/ 765287 h 1007025"/>
                <a:gd name="connsiteX29" fmla="*/ 1797269 w 9207062"/>
                <a:gd name="connsiteY29" fmla="*/ 828349 h 1007025"/>
                <a:gd name="connsiteX30" fmla="*/ 1639613 w 9207062"/>
                <a:gd name="connsiteY30" fmla="*/ 880900 h 1007025"/>
                <a:gd name="connsiteX31" fmla="*/ 1429407 w 9207062"/>
                <a:gd name="connsiteY31" fmla="*/ 786307 h 1007025"/>
                <a:gd name="connsiteX32" fmla="*/ 1261241 w 9207062"/>
                <a:gd name="connsiteY32" fmla="*/ 670694 h 1007025"/>
                <a:gd name="connsiteX33" fmla="*/ 1187669 w 9207062"/>
                <a:gd name="connsiteY33" fmla="*/ 576100 h 1007025"/>
                <a:gd name="connsiteX34" fmla="*/ 1051034 w 9207062"/>
                <a:gd name="connsiteY34" fmla="*/ 628652 h 1007025"/>
                <a:gd name="connsiteX35" fmla="*/ 872358 w 9207062"/>
                <a:gd name="connsiteY35" fmla="*/ 670694 h 1007025"/>
                <a:gd name="connsiteX36" fmla="*/ 756744 w 9207062"/>
                <a:gd name="connsiteY36" fmla="*/ 576100 h 1007025"/>
                <a:gd name="connsiteX37" fmla="*/ 662151 w 9207062"/>
                <a:gd name="connsiteY37" fmla="*/ 449976 h 1007025"/>
                <a:gd name="connsiteX38" fmla="*/ 325820 w 9207062"/>
                <a:gd name="connsiteY38" fmla="*/ 439466 h 1007025"/>
                <a:gd name="connsiteX39" fmla="*/ 94593 w 9207062"/>
                <a:gd name="connsiteY39" fmla="*/ 376404 h 1007025"/>
                <a:gd name="connsiteX40" fmla="*/ 52551 w 9207062"/>
                <a:gd name="connsiteY40" fmla="*/ 470997 h 1007025"/>
                <a:gd name="connsiteX41" fmla="*/ 52551 w 9207062"/>
                <a:gd name="connsiteY41" fmla="*/ 912431 h 1007025"/>
                <a:gd name="connsiteX42" fmla="*/ 0 w 9207062"/>
                <a:gd name="connsiteY42" fmla="*/ 943963 h 1007025"/>
                <a:gd name="connsiteX0" fmla="*/ 0 w 9207062"/>
                <a:gd name="connsiteY0" fmla="*/ 943963 h 1007025"/>
                <a:gd name="connsiteX1" fmla="*/ 9186041 w 9207062"/>
                <a:gd name="connsiteY1" fmla="*/ 1007025 h 1007025"/>
                <a:gd name="connsiteX2" fmla="*/ 9207062 w 9207062"/>
                <a:gd name="connsiteY2" fmla="*/ 460487 h 1007025"/>
                <a:gd name="connsiteX3" fmla="*/ 8891751 w 9207062"/>
                <a:gd name="connsiteY3" fmla="*/ 775797 h 1007025"/>
                <a:gd name="connsiteX4" fmla="*/ 8408275 w 9207062"/>
                <a:gd name="connsiteY4" fmla="*/ 733756 h 1007025"/>
                <a:gd name="connsiteX5" fmla="*/ 8219089 w 9207062"/>
                <a:gd name="connsiteY5" fmla="*/ 775797 h 1007025"/>
                <a:gd name="connsiteX6" fmla="*/ 7956331 w 9207062"/>
                <a:gd name="connsiteY6" fmla="*/ 702225 h 1007025"/>
                <a:gd name="connsiteX7" fmla="*/ 7683062 w 9207062"/>
                <a:gd name="connsiteY7" fmla="*/ 555080 h 1007025"/>
                <a:gd name="connsiteX8" fmla="*/ 7430813 w 9207062"/>
                <a:gd name="connsiteY8" fmla="*/ 460487 h 1007025"/>
                <a:gd name="connsiteX9" fmla="*/ 7136524 w 9207062"/>
                <a:gd name="connsiteY9" fmla="*/ 197728 h 1007025"/>
                <a:gd name="connsiteX10" fmla="*/ 6821213 w 9207062"/>
                <a:gd name="connsiteY10" fmla="*/ 166197 h 1007025"/>
                <a:gd name="connsiteX11" fmla="*/ 6653048 w 9207062"/>
                <a:gd name="connsiteY11" fmla="*/ 218749 h 1007025"/>
                <a:gd name="connsiteX12" fmla="*/ 6400800 w 9207062"/>
                <a:gd name="connsiteY12" fmla="*/ 344873 h 1007025"/>
                <a:gd name="connsiteX13" fmla="*/ 6190593 w 9207062"/>
                <a:gd name="connsiteY13" fmla="*/ 502528 h 1007025"/>
                <a:gd name="connsiteX14" fmla="*/ 5675586 w 9207062"/>
                <a:gd name="connsiteY14" fmla="*/ 618142 h 1007025"/>
                <a:gd name="connsiteX15" fmla="*/ 5265682 w 9207062"/>
                <a:gd name="connsiteY15" fmla="*/ 607631 h 1007025"/>
                <a:gd name="connsiteX16" fmla="*/ 4845269 w 9207062"/>
                <a:gd name="connsiteY16" fmla="*/ 555080 h 1007025"/>
                <a:gd name="connsiteX17" fmla="*/ 4635062 w 9207062"/>
                <a:gd name="connsiteY17" fmla="*/ 376404 h 1007025"/>
                <a:gd name="connsiteX18" fmla="*/ 4572000 w 9207062"/>
                <a:gd name="connsiteY18" fmla="*/ 229259 h 1007025"/>
                <a:gd name="connsiteX19" fmla="*/ 4340772 w 9207062"/>
                <a:gd name="connsiteY19" fmla="*/ 218749 h 1007025"/>
                <a:gd name="connsiteX20" fmla="*/ 4193627 w 9207062"/>
                <a:gd name="connsiteY20" fmla="*/ 334363 h 1007025"/>
                <a:gd name="connsiteX21" fmla="*/ 3909848 w 9207062"/>
                <a:gd name="connsiteY21" fmla="*/ 481507 h 1007025"/>
                <a:gd name="connsiteX22" fmla="*/ 3657600 w 9207062"/>
                <a:gd name="connsiteY22" fmla="*/ 681204 h 1007025"/>
                <a:gd name="connsiteX23" fmla="*/ 3415862 w 9207062"/>
                <a:gd name="connsiteY23" fmla="*/ 565590 h 1007025"/>
                <a:gd name="connsiteX24" fmla="*/ 3132082 w 9207062"/>
                <a:gd name="connsiteY24" fmla="*/ 576100 h 1007025"/>
                <a:gd name="connsiteX25" fmla="*/ 3005958 w 9207062"/>
                <a:gd name="connsiteY25" fmla="*/ 481507 h 1007025"/>
                <a:gd name="connsiteX26" fmla="*/ 2606565 w 9207062"/>
                <a:gd name="connsiteY26" fmla="*/ 576100 h 1007025"/>
                <a:gd name="connsiteX27" fmla="*/ 2354317 w 9207062"/>
                <a:gd name="connsiteY27" fmla="*/ 702225 h 1007025"/>
                <a:gd name="connsiteX28" fmla="*/ 2081048 w 9207062"/>
                <a:gd name="connsiteY28" fmla="*/ 765287 h 1007025"/>
                <a:gd name="connsiteX29" fmla="*/ 1797269 w 9207062"/>
                <a:gd name="connsiteY29" fmla="*/ 828349 h 1007025"/>
                <a:gd name="connsiteX30" fmla="*/ 1639613 w 9207062"/>
                <a:gd name="connsiteY30" fmla="*/ 880900 h 1007025"/>
                <a:gd name="connsiteX31" fmla="*/ 1429407 w 9207062"/>
                <a:gd name="connsiteY31" fmla="*/ 786307 h 1007025"/>
                <a:gd name="connsiteX32" fmla="*/ 1261241 w 9207062"/>
                <a:gd name="connsiteY32" fmla="*/ 670694 h 1007025"/>
                <a:gd name="connsiteX33" fmla="*/ 1187669 w 9207062"/>
                <a:gd name="connsiteY33" fmla="*/ 576100 h 1007025"/>
                <a:gd name="connsiteX34" fmla="*/ 1051034 w 9207062"/>
                <a:gd name="connsiteY34" fmla="*/ 628652 h 1007025"/>
                <a:gd name="connsiteX35" fmla="*/ 872358 w 9207062"/>
                <a:gd name="connsiteY35" fmla="*/ 670694 h 1007025"/>
                <a:gd name="connsiteX36" fmla="*/ 756744 w 9207062"/>
                <a:gd name="connsiteY36" fmla="*/ 576100 h 1007025"/>
                <a:gd name="connsiteX37" fmla="*/ 662151 w 9207062"/>
                <a:gd name="connsiteY37" fmla="*/ 449976 h 1007025"/>
                <a:gd name="connsiteX38" fmla="*/ 325820 w 9207062"/>
                <a:gd name="connsiteY38" fmla="*/ 439466 h 1007025"/>
                <a:gd name="connsiteX39" fmla="*/ 94593 w 9207062"/>
                <a:gd name="connsiteY39" fmla="*/ 376404 h 1007025"/>
                <a:gd name="connsiteX40" fmla="*/ 52551 w 9207062"/>
                <a:gd name="connsiteY40" fmla="*/ 470997 h 1007025"/>
                <a:gd name="connsiteX41" fmla="*/ 52551 w 9207062"/>
                <a:gd name="connsiteY41" fmla="*/ 912431 h 1007025"/>
                <a:gd name="connsiteX42" fmla="*/ 0 w 9207062"/>
                <a:gd name="connsiteY42" fmla="*/ 943963 h 1007025"/>
                <a:gd name="connsiteX0" fmla="*/ 0 w 9207062"/>
                <a:gd name="connsiteY0" fmla="*/ 943963 h 1007025"/>
                <a:gd name="connsiteX1" fmla="*/ 9186041 w 9207062"/>
                <a:gd name="connsiteY1" fmla="*/ 1007025 h 1007025"/>
                <a:gd name="connsiteX2" fmla="*/ 9207062 w 9207062"/>
                <a:gd name="connsiteY2" fmla="*/ 460487 h 1007025"/>
                <a:gd name="connsiteX3" fmla="*/ 8891751 w 9207062"/>
                <a:gd name="connsiteY3" fmla="*/ 775797 h 1007025"/>
                <a:gd name="connsiteX4" fmla="*/ 8408275 w 9207062"/>
                <a:gd name="connsiteY4" fmla="*/ 733756 h 1007025"/>
                <a:gd name="connsiteX5" fmla="*/ 8219089 w 9207062"/>
                <a:gd name="connsiteY5" fmla="*/ 775797 h 1007025"/>
                <a:gd name="connsiteX6" fmla="*/ 7956331 w 9207062"/>
                <a:gd name="connsiteY6" fmla="*/ 702225 h 1007025"/>
                <a:gd name="connsiteX7" fmla="*/ 7683062 w 9207062"/>
                <a:gd name="connsiteY7" fmla="*/ 555080 h 1007025"/>
                <a:gd name="connsiteX8" fmla="*/ 7430813 w 9207062"/>
                <a:gd name="connsiteY8" fmla="*/ 460487 h 1007025"/>
                <a:gd name="connsiteX9" fmla="*/ 7136524 w 9207062"/>
                <a:gd name="connsiteY9" fmla="*/ 197728 h 1007025"/>
                <a:gd name="connsiteX10" fmla="*/ 6821213 w 9207062"/>
                <a:gd name="connsiteY10" fmla="*/ 166197 h 1007025"/>
                <a:gd name="connsiteX11" fmla="*/ 6653048 w 9207062"/>
                <a:gd name="connsiteY11" fmla="*/ 218749 h 1007025"/>
                <a:gd name="connsiteX12" fmla="*/ 6400800 w 9207062"/>
                <a:gd name="connsiteY12" fmla="*/ 344873 h 1007025"/>
                <a:gd name="connsiteX13" fmla="*/ 6190593 w 9207062"/>
                <a:gd name="connsiteY13" fmla="*/ 502528 h 1007025"/>
                <a:gd name="connsiteX14" fmla="*/ 5675586 w 9207062"/>
                <a:gd name="connsiteY14" fmla="*/ 618142 h 1007025"/>
                <a:gd name="connsiteX15" fmla="*/ 5265682 w 9207062"/>
                <a:gd name="connsiteY15" fmla="*/ 607631 h 1007025"/>
                <a:gd name="connsiteX16" fmla="*/ 4845269 w 9207062"/>
                <a:gd name="connsiteY16" fmla="*/ 555080 h 1007025"/>
                <a:gd name="connsiteX17" fmla="*/ 4635062 w 9207062"/>
                <a:gd name="connsiteY17" fmla="*/ 376404 h 1007025"/>
                <a:gd name="connsiteX18" fmla="*/ 4572000 w 9207062"/>
                <a:gd name="connsiteY18" fmla="*/ 229259 h 1007025"/>
                <a:gd name="connsiteX19" fmla="*/ 4340772 w 9207062"/>
                <a:gd name="connsiteY19" fmla="*/ 218749 h 1007025"/>
                <a:gd name="connsiteX20" fmla="*/ 4193627 w 9207062"/>
                <a:gd name="connsiteY20" fmla="*/ 334363 h 1007025"/>
                <a:gd name="connsiteX21" fmla="*/ 3909848 w 9207062"/>
                <a:gd name="connsiteY21" fmla="*/ 481507 h 1007025"/>
                <a:gd name="connsiteX22" fmla="*/ 3657600 w 9207062"/>
                <a:gd name="connsiteY22" fmla="*/ 681204 h 1007025"/>
                <a:gd name="connsiteX23" fmla="*/ 3415862 w 9207062"/>
                <a:gd name="connsiteY23" fmla="*/ 565590 h 1007025"/>
                <a:gd name="connsiteX24" fmla="*/ 3132082 w 9207062"/>
                <a:gd name="connsiteY24" fmla="*/ 576100 h 1007025"/>
                <a:gd name="connsiteX25" fmla="*/ 3005958 w 9207062"/>
                <a:gd name="connsiteY25" fmla="*/ 481507 h 1007025"/>
                <a:gd name="connsiteX26" fmla="*/ 2606565 w 9207062"/>
                <a:gd name="connsiteY26" fmla="*/ 576100 h 1007025"/>
                <a:gd name="connsiteX27" fmla="*/ 2354317 w 9207062"/>
                <a:gd name="connsiteY27" fmla="*/ 702225 h 1007025"/>
                <a:gd name="connsiteX28" fmla="*/ 2081048 w 9207062"/>
                <a:gd name="connsiteY28" fmla="*/ 765287 h 1007025"/>
                <a:gd name="connsiteX29" fmla="*/ 1797269 w 9207062"/>
                <a:gd name="connsiteY29" fmla="*/ 828349 h 1007025"/>
                <a:gd name="connsiteX30" fmla="*/ 1639613 w 9207062"/>
                <a:gd name="connsiteY30" fmla="*/ 880900 h 1007025"/>
                <a:gd name="connsiteX31" fmla="*/ 1429407 w 9207062"/>
                <a:gd name="connsiteY31" fmla="*/ 786307 h 1007025"/>
                <a:gd name="connsiteX32" fmla="*/ 1261241 w 9207062"/>
                <a:gd name="connsiteY32" fmla="*/ 670694 h 1007025"/>
                <a:gd name="connsiteX33" fmla="*/ 1187669 w 9207062"/>
                <a:gd name="connsiteY33" fmla="*/ 576100 h 1007025"/>
                <a:gd name="connsiteX34" fmla="*/ 1051034 w 9207062"/>
                <a:gd name="connsiteY34" fmla="*/ 628652 h 1007025"/>
                <a:gd name="connsiteX35" fmla="*/ 872358 w 9207062"/>
                <a:gd name="connsiteY35" fmla="*/ 670694 h 1007025"/>
                <a:gd name="connsiteX36" fmla="*/ 756744 w 9207062"/>
                <a:gd name="connsiteY36" fmla="*/ 576100 h 1007025"/>
                <a:gd name="connsiteX37" fmla="*/ 662151 w 9207062"/>
                <a:gd name="connsiteY37" fmla="*/ 449976 h 1007025"/>
                <a:gd name="connsiteX38" fmla="*/ 325820 w 9207062"/>
                <a:gd name="connsiteY38" fmla="*/ 439466 h 1007025"/>
                <a:gd name="connsiteX39" fmla="*/ 94593 w 9207062"/>
                <a:gd name="connsiteY39" fmla="*/ 376404 h 1007025"/>
                <a:gd name="connsiteX40" fmla="*/ 52551 w 9207062"/>
                <a:gd name="connsiteY40" fmla="*/ 470997 h 1007025"/>
                <a:gd name="connsiteX41" fmla="*/ 52551 w 9207062"/>
                <a:gd name="connsiteY41" fmla="*/ 912431 h 1007025"/>
                <a:gd name="connsiteX42" fmla="*/ 0 w 9207062"/>
                <a:gd name="connsiteY42" fmla="*/ 943963 h 1007025"/>
                <a:gd name="connsiteX0" fmla="*/ 0 w 9207062"/>
                <a:gd name="connsiteY0" fmla="*/ 943963 h 1007025"/>
                <a:gd name="connsiteX1" fmla="*/ 9186041 w 9207062"/>
                <a:gd name="connsiteY1" fmla="*/ 1007025 h 1007025"/>
                <a:gd name="connsiteX2" fmla="*/ 9207062 w 9207062"/>
                <a:gd name="connsiteY2" fmla="*/ 460487 h 1007025"/>
                <a:gd name="connsiteX3" fmla="*/ 8891751 w 9207062"/>
                <a:gd name="connsiteY3" fmla="*/ 775797 h 1007025"/>
                <a:gd name="connsiteX4" fmla="*/ 8408275 w 9207062"/>
                <a:gd name="connsiteY4" fmla="*/ 733756 h 1007025"/>
                <a:gd name="connsiteX5" fmla="*/ 8219089 w 9207062"/>
                <a:gd name="connsiteY5" fmla="*/ 775797 h 1007025"/>
                <a:gd name="connsiteX6" fmla="*/ 7956331 w 9207062"/>
                <a:gd name="connsiteY6" fmla="*/ 702225 h 1007025"/>
                <a:gd name="connsiteX7" fmla="*/ 7683062 w 9207062"/>
                <a:gd name="connsiteY7" fmla="*/ 555080 h 1007025"/>
                <a:gd name="connsiteX8" fmla="*/ 7430813 w 9207062"/>
                <a:gd name="connsiteY8" fmla="*/ 460487 h 1007025"/>
                <a:gd name="connsiteX9" fmla="*/ 7136524 w 9207062"/>
                <a:gd name="connsiteY9" fmla="*/ 197728 h 1007025"/>
                <a:gd name="connsiteX10" fmla="*/ 6821213 w 9207062"/>
                <a:gd name="connsiteY10" fmla="*/ 166197 h 1007025"/>
                <a:gd name="connsiteX11" fmla="*/ 6653048 w 9207062"/>
                <a:gd name="connsiteY11" fmla="*/ 218749 h 1007025"/>
                <a:gd name="connsiteX12" fmla="*/ 6400800 w 9207062"/>
                <a:gd name="connsiteY12" fmla="*/ 344873 h 1007025"/>
                <a:gd name="connsiteX13" fmla="*/ 6190593 w 9207062"/>
                <a:gd name="connsiteY13" fmla="*/ 502528 h 1007025"/>
                <a:gd name="connsiteX14" fmla="*/ 5675586 w 9207062"/>
                <a:gd name="connsiteY14" fmla="*/ 618142 h 1007025"/>
                <a:gd name="connsiteX15" fmla="*/ 5265682 w 9207062"/>
                <a:gd name="connsiteY15" fmla="*/ 607631 h 1007025"/>
                <a:gd name="connsiteX16" fmla="*/ 4845269 w 9207062"/>
                <a:gd name="connsiteY16" fmla="*/ 555080 h 1007025"/>
                <a:gd name="connsiteX17" fmla="*/ 4635062 w 9207062"/>
                <a:gd name="connsiteY17" fmla="*/ 376404 h 1007025"/>
                <a:gd name="connsiteX18" fmla="*/ 4572000 w 9207062"/>
                <a:gd name="connsiteY18" fmla="*/ 229259 h 1007025"/>
                <a:gd name="connsiteX19" fmla="*/ 4340772 w 9207062"/>
                <a:gd name="connsiteY19" fmla="*/ 218749 h 1007025"/>
                <a:gd name="connsiteX20" fmla="*/ 4193627 w 9207062"/>
                <a:gd name="connsiteY20" fmla="*/ 334363 h 1007025"/>
                <a:gd name="connsiteX21" fmla="*/ 3909848 w 9207062"/>
                <a:gd name="connsiteY21" fmla="*/ 481507 h 1007025"/>
                <a:gd name="connsiteX22" fmla="*/ 3657600 w 9207062"/>
                <a:gd name="connsiteY22" fmla="*/ 681204 h 1007025"/>
                <a:gd name="connsiteX23" fmla="*/ 3415862 w 9207062"/>
                <a:gd name="connsiteY23" fmla="*/ 565590 h 1007025"/>
                <a:gd name="connsiteX24" fmla="*/ 3132082 w 9207062"/>
                <a:gd name="connsiteY24" fmla="*/ 576100 h 1007025"/>
                <a:gd name="connsiteX25" fmla="*/ 3005958 w 9207062"/>
                <a:gd name="connsiteY25" fmla="*/ 481507 h 1007025"/>
                <a:gd name="connsiteX26" fmla="*/ 2606565 w 9207062"/>
                <a:gd name="connsiteY26" fmla="*/ 576100 h 1007025"/>
                <a:gd name="connsiteX27" fmla="*/ 2354317 w 9207062"/>
                <a:gd name="connsiteY27" fmla="*/ 702225 h 1007025"/>
                <a:gd name="connsiteX28" fmla="*/ 2081048 w 9207062"/>
                <a:gd name="connsiteY28" fmla="*/ 765287 h 1007025"/>
                <a:gd name="connsiteX29" fmla="*/ 1797269 w 9207062"/>
                <a:gd name="connsiteY29" fmla="*/ 828349 h 1007025"/>
                <a:gd name="connsiteX30" fmla="*/ 1639613 w 9207062"/>
                <a:gd name="connsiteY30" fmla="*/ 880900 h 1007025"/>
                <a:gd name="connsiteX31" fmla="*/ 1429407 w 9207062"/>
                <a:gd name="connsiteY31" fmla="*/ 786307 h 1007025"/>
                <a:gd name="connsiteX32" fmla="*/ 1261241 w 9207062"/>
                <a:gd name="connsiteY32" fmla="*/ 670694 h 1007025"/>
                <a:gd name="connsiteX33" fmla="*/ 1187669 w 9207062"/>
                <a:gd name="connsiteY33" fmla="*/ 576100 h 1007025"/>
                <a:gd name="connsiteX34" fmla="*/ 1051034 w 9207062"/>
                <a:gd name="connsiteY34" fmla="*/ 628652 h 1007025"/>
                <a:gd name="connsiteX35" fmla="*/ 872358 w 9207062"/>
                <a:gd name="connsiteY35" fmla="*/ 670694 h 1007025"/>
                <a:gd name="connsiteX36" fmla="*/ 756744 w 9207062"/>
                <a:gd name="connsiteY36" fmla="*/ 576100 h 1007025"/>
                <a:gd name="connsiteX37" fmla="*/ 662151 w 9207062"/>
                <a:gd name="connsiteY37" fmla="*/ 449976 h 1007025"/>
                <a:gd name="connsiteX38" fmla="*/ 325820 w 9207062"/>
                <a:gd name="connsiteY38" fmla="*/ 439466 h 1007025"/>
                <a:gd name="connsiteX39" fmla="*/ 94593 w 9207062"/>
                <a:gd name="connsiteY39" fmla="*/ 376404 h 1007025"/>
                <a:gd name="connsiteX40" fmla="*/ 52551 w 9207062"/>
                <a:gd name="connsiteY40" fmla="*/ 470997 h 1007025"/>
                <a:gd name="connsiteX41" fmla="*/ 52551 w 9207062"/>
                <a:gd name="connsiteY41" fmla="*/ 912431 h 1007025"/>
                <a:gd name="connsiteX42" fmla="*/ 0 w 9207062"/>
                <a:gd name="connsiteY42" fmla="*/ 943963 h 1007025"/>
                <a:gd name="connsiteX0" fmla="*/ 0 w 9207062"/>
                <a:gd name="connsiteY0" fmla="*/ 943963 h 1007025"/>
                <a:gd name="connsiteX1" fmla="*/ 9186041 w 9207062"/>
                <a:gd name="connsiteY1" fmla="*/ 1007025 h 1007025"/>
                <a:gd name="connsiteX2" fmla="*/ 9207062 w 9207062"/>
                <a:gd name="connsiteY2" fmla="*/ 460487 h 1007025"/>
                <a:gd name="connsiteX3" fmla="*/ 8891751 w 9207062"/>
                <a:gd name="connsiteY3" fmla="*/ 775797 h 1007025"/>
                <a:gd name="connsiteX4" fmla="*/ 8408275 w 9207062"/>
                <a:gd name="connsiteY4" fmla="*/ 733756 h 1007025"/>
                <a:gd name="connsiteX5" fmla="*/ 8219089 w 9207062"/>
                <a:gd name="connsiteY5" fmla="*/ 775797 h 1007025"/>
                <a:gd name="connsiteX6" fmla="*/ 7956331 w 9207062"/>
                <a:gd name="connsiteY6" fmla="*/ 702225 h 1007025"/>
                <a:gd name="connsiteX7" fmla="*/ 7683062 w 9207062"/>
                <a:gd name="connsiteY7" fmla="*/ 555080 h 1007025"/>
                <a:gd name="connsiteX8" fmla="*/ 7430813 w 9207062"/>
                <a:gd name="connsiteY8" fmla="*/ 460487 h 1007025"/>
                <a:gd name="connsiteX9" fmla="*/ 7136524 w 9207062"/>
                <a:gd name="connsiteY9" fmla="*/ 197728 h 1007025"/>
                <a:gd name="connsiteX10" fmla="*/ 6821213 w 9207062"/>
                <a:gd name="connsiteY10" fmla="*/ 166197 h 1007025"/>
                <a:gd name="connsiteX11" fmla="*/ 6653048 w 9207062"/>
                <a:gd name="connsiteY11" fmla="*/ 218749 h 1007025"/>
                <a:gd name="connsiteX12" fmla="*/ 6400800 w 9207062"/>
                <a:gd name="connsiteY12" fmla="*/ 344873 h 1007025"/>
                <a:gd name="connsiteX13" fmla="*/ 6190593 w 9207062"/>
                <a:gd name="connsiteY13" fmla="*/ 502528 h 1007025"/>
                <a:gd name="connsiteX14" fmla="*/ 5675586 w 9207062"/>
                <a:gd name="connsiteY14" fmla="*/ 618142 h 1007025"/>
                <a:gd name="connsiteX15" fmla="*/ 5265682 w 9207062"/>
                <a:gd name="connsiteY15" fmla="*/ 607631 h 1007025"/>
                <a:gd name="connsiteX16" fmla="*/ 4845269 w 9207062"/>
                <a:gd name="connsiteY16" fmla="*/ 555080 h 1007025"/>
                <a:gd name="connsiteX17" fmla="*/ 4635062 w 9207062"/>
                <a:gd name="connsiteY17" fmla="*/ 376404 h 1007025"/>
                <a:gd name="connsiteX18" fmla="*/ 4572000 w 9207062"/>
                <a:gd name="connsiteY18" fmla="*/ 229259 h 1007025"/>
                <a:gd name="connsiteX19" fmla="*/ 4340772 w 9207062"/>
                <a:gd name="connsiteY19" fmla="*/ 218749 h 1007025"/>
                <a:gd name="connsiteX20" fmla="*/ 4193627 w 9207062"/>
                <a:gd name="connsiteY20" fmla="*/ 334363 h 1007025"/>
                <a:gd name="connsiteX21" fmla="*/ 3909848 w 9207062"/>
                <a:gd name="connsiteY21" fmla="*/ 481507 h 1007025"/>
                <a:gd name="connsiteX22" fmla="*/ 3657600 w 9207062"/>
                <a:gd name="connsiteY22" fmla="*/ 681204 h 1007025"/>
                <a:gd name="connsiteX23" fmla="*/ 3415862 w 9207062"/>
                <a:gd name="connsiteY23" fmla="*/ 565590 h 1007025"/>
                <a:gd name="connsiteX24" fmla="*/ 3132082 w 9207062"/>
                <a:gd name="connsiteY24" fmla="*/ 576100 h 1007025"/>
                <a:gd name="connsiteX25" fmla="*/ 3005958 w 9207062"/>
                <a:gd name="connsiteY25" fmla="*/ 481507 h 1007025"/>
                <a:gd name="connsiteX26" fmla="*/ 2606565 w 9207062"/>
                <a:gd name="connsiteY26" fmla="*/ 576100 h 1007025"/>
                <a:gd name="connsiteX27" fmla="*/ 2354317 w 9207062"/>
                <a:gd name="connsiteY27" fmla="*/ 702225 h 1007025"/>
                <a:gd name="connsiteX28" fmla="*/ 2081048 w 9207062"/>
                <a:gd name="connsiteY28" fmla="*/ 765287 h 1007025"/>
                <a:gd name="connsiteX29" fmla="*/ 1797269 w 9207062"/>
                <a:gd name="connsiteY29" fmla="*/ 828349 h 1007025"/>
                <a:gd name="connsiteX30" fmla="*/ 1639613 w 9207062"/>
                <a:gd name="connsiteY30" fmla="*/ 880900 h 1007025"/>
                <a:gd name="connsiteX31" fmla="*/ 1429407 w 9207062"/>
                <a:gd name="connsiteY31" fmla="*/ 786307 h 1007025"/>
                <a:gd name="connsiteX32" fmla="*/ 1261241 w 9207062"/>
                <a:gd name="connsiteY32" fmla="*/ 670694 h 1007025"/>
                <a:gd name="connsiteX33" fmla="*/ 1187669 w 9207062"/>
                <a:gd name="connsiteY33" fmla="*/ 576100 h 1007025"/>
                <a:gd name="connsiteX34" fmla="*/ 1051034 w 9207062"/>
                <a:gd name="connsiteY34" fmla="*/ 628652 h 1007025"/>
                <a:gd name="connsiteX35" fmla="*/ 872358 w 9207062"/>
                <a:gd name="connsiteY35" fmla="*/ 670694 h 1007025"/>
                <a:gd name="connsiteX36" fmla="*/ 756744 w 9207062"/>
                <a:gd name="connsiteY36" fmla="*/ 576100 h 1007025"/>
                <a:gd name="connsiteX37" fmla="*/ 662151 w 9207062"/>
                <a:gd name="connsiteY37" fmla="*/ 449976 h 1007025"/>
                <a:gd name="connsiteX38" fmla="*/ 325820 w 9207062"/>
                <a:gd name="connsiteY38" fmla="*/ 439466 h 1007025"/>
                <a:gd name="connsiteX39" fmla="*/ 94593 w 9207062"/>
                <a:gd name="connsiteY39" fmla="*/ 376404 h 1007025"/>
                <a:gd name="connsiteX40" fmla="*/ 52551 w 9207062"/>
                <a:gd name="connsiteY40" fmla="*/ 470997 h 1007025"/>
                <a:gd name="connsiteX41" fmla="*/ 52551 w 9207062"/>
                <a:gd name="connsiteY41" fmla="*/ 912431 h 1007025"/>
                <a:gd name="connsiteX42" fmla="*/ 0 w 9207062"/>
                <a:gd name="connsiteY42" fmla="*/ 943963 h 1007025"/>
                <a:gd name="connsiteX0" fmla="*/ 0 w 9207062"/>
                <a:gd name="connsiteY0" fmla="*/ 943963 h 1007025"/>
                <a:gd name="connsiteX1" fmla="*/ 9186041 w 9207062"/>
                <a:gd name="connsiteY1" fmla="*/ 1007025 h 1007025"/>
                <a:gd name="connsiteX2" fmla="*/ 9207062 w 9207062"/>
                <a:gd name="connsiteY2" fmla="*/ 460487 h 1007025"/>
                <a:gd name="connsiteX3" fmla="*/ 8891751 w 9207062"/>
                <a:gd name="connsiteY3" fmla="*/ 775797 h 1007025"/>
                <a:gd name="connsiteX4" fmla="*/ 8408275 w 9207062"/>
                <a:gd name="connsiteY4" fmla="*/ 733756 h 1007025"/>
                <a:gd name="connsiteX5" fmla="*/ 8219089 w 9207062"/>
                <a:gd name="connsiteY5" fmla="*/ 775797 h 1007025"/>
                <a:gd name="connsiteX6" fmla="*/ 7956331 w 9207062"/>
                <a:gd name="connsiteY6" fmla="*/ 702225 h 1007025"/>
                <a:gd name="connsiteX7" fmla="*/ 7683062 w 9207062"/>
                <a:gd name="connsiteY7" fmla="*/ 555080 h 1007025"/>
                <a:gd name="connsiteX8" fmla="*/ 7430813 w 9207062"/>
                <a:gd name="connsiteY8" fmla="*/ 460487 h 1007025"/>
                <a:gd name="connsiteX9" fmla="*/ 7136524 w 9207062"/>
                <a:gd name="connsiteY9" fmla="*/ 197728 h 1007025"/>
                <a:gd name="connsiteX10" fmla="*/ 6821213 w 9207062"/>
                <a:gd name="connsiteY10" fmla="*/ 166197 h 1007025"/>
                <a:gd name="connsiteX11" fmla="*/ 6653048 w 9207062"/>
                <a:gd name="connsiteY11" fmla="*/ 218749 h 1007025"/>
                <a:gd name="connsiteX12" fmla="*/ 6400800 w 9207062"/>
                <a:gd name="connsiteY12" fmla="*/ 344873 h 1007025"/>
                <a:gd name="connsiteX13" fmla="*/ 6190593 w 9207062"/>
                <a:gd name="connsiteY13" fmla="*/ 502528 h 1007025"/>
                <a:gd name="connsiteX14" fmla="*/ 5675586 w 9207062"/>
                <a:gd name="connsiteY14" fmla="*/ 618142 h 1007025"/>
                <a:gd name="connsiteX15" fmla="*/ 5265682 w 9207062"/>
                <a:gd name="connsiteY15" fmla="*/ 607631 h 1007025"/>
                <a:gd name="connsiteX16" fmla="*/ 4845269 w 9207062"/>
                <a:gd name="connsiteY16" fmla="*/ 555080 h 1007025"/>
                <a:gd name="connsiteX17" fmla="*/ 4635062 w 9207062"/>
                <a:gd name="connsiteY17" fmla="*/ 376404 h 1007025"/>
                <a:gd name="connsiteX18" fmla="*/ 4572000 w 9207062"/>
                <a:gd name="connsiteY18" fmla="*/ 229259 h 1007025"/>
                <a:gd name="connsiteX19" fmla="*/ 4340772 w 9207062"/>
                <a:gd name="connsiteY19" fmla="*/ 218749 h 1007025"/>
                <a:gd name="connsiteX20" fmla="*/ 4193627 w 9207062"/>
                <a:gd name="connsiteY20" fmla="*/ 334363 h 1007025"/>
                <a:gd name="connsiteX21" fmla="*/ 3909848 w 9207062"/>
                <a:gd name="connsiteY21" fmla="*/ 481507 h 1007025"/>
                <a:gd name="connsiteX22" fmla="*/ 3657600 w 9207062"/>
                <a:gd name="connsiteY22" fmla="*/ 681204 h 1007025"/>
                <a:gd name="connsiteX23" fmla="*/ 3415862 w 9207062"/>
                <a:gd name="connsiteY23" fmla="*/ 565590 h 1007025"/>
                <a:gd name="connsiteX24" fmla="*/ 3132082 w 9207062"/>
                <a:gd name="connsiteY24" fmla="*/ 576100 h 1007025"/>
                <a:gd name="connsiteX25" fmla="*/ 3005958 w 9207062"/>
                <a:gd name="connsiteY25" fmla="*/ 481507 h 1007025"/>
                <a:gd name="connsiteX26" fmla="*/ 2606565 w 9207062"/>
                <a:gd name="connsiteY26" fmla="*/ 576100 h 1007025"/>
                <a:gd name="connsiteX27" fmla="*/ 2354317 w 9207062"/>
                <a:gd name="connsiteY27" fmla="*/ 702225 h 1007025"/>
                <a:gd name="connsiteX28" fmla="*/ 2081048 w 9207062"/>
                <a:gd name="connsiteY28" fmla="*/ 765287 h 1007025"/>
                <a:gd name="connsiteX29" fmla="*/ 1797269 w 9207062"/>
                <a:gd name="connsiteY29" fmla="*/ 828349 h 1007025"/>
                <a:gd name="connsiteX30" fmla="*/ 1639613 w 9207062"/>
                <a:gd name="connsiteY30" fmla="*/ 880900 h 1007025"/>
                <a:gd name="connsiteX31" fmla="*/ 1429407 w 9207062"/>
                <a:gd name="connsiteY31" fmla="*/ 786307 h 1007025"/>
                <a:gd name="connsiteX32" fmla="*/ 1261241 w 9207062"/>
                <a:gd name="connsiteY32" fmla="*/ 670694 h 1007025"/>
                <a:gd name="connsiteX33" fmla="*/ 1187669 w 9207062"/>
                <a:gd name="connsiteY33" fmla="*/ 576100 h 1007025"/>
                <a:gd name="connsiteX34" fmla="*/ 1051034 w 9207062"/>
                <a:gd name="connsiteY34" fmla="*/ 628652 h 1007025"/>
                <a:gd name="connsiteX35" fmla="*/ 872358 w 9207062"/>
                <a:gd name="connsiteY35" fmla="*/ 670694 h 1007025"/>
                <a:gd name="connsiteX36" fmla="*/ 756744 w 9207062"/>
                <a:gd name="connsiteY36" fmla="*/ 576100 h 1007025"/>
                <a:gd name="connsiteX37" fmla="*/ 662151 w 9207062"/>
                <a:gd name="connsiteY37" fmla="*/ 449976 h 1007025"/>
                <a:gd name="connsiteX38" fmla="*/ 325820 w 9207062"/>
                <a:gd name="connsiteY38" fmla="*/ 439466 h 1007025"/>
                <a:gd name="connsiteX39" fmla="*/ 94593 w 9207062"/>
                <a:gd name="connsiteY39" fmla="*/ 376404 h 1007025"/>
                <a:gd name="connsiteX40" fmla="*/ 52551 w 9207062"/>
                <a:gd name="connsiteY40" fmla="*/ 470997 h 1007025"/>
                <a:gd name="connsiteX41" fmla="*/ 52551 w 9207062"/>
                <a:gd name="connsiteY41" fmla="*/ 912431 h 1007025"/>
                <a:gd name="connsiteX42" fmla="*/ 0 w 9207062"/>
                <a:gd name="connsiteY42" fmla="*/ 943963 h 1007025"/>
                <a:gd name="connsiteX0" fmla="*/ 0 w 9207062"/>
                <a:gd name="connsiteY0" fmla="*/ 943963 h 1007025"/>
                <a:gd name="connsiteX1" fmla="*/ 9186041 w 9207062"/>
                <a:gd name="connsiteY1" fmla="*/ 1007025 h 1007025"/>
                <a:gd name="connsiteX2" fmla="*/ 9207062 w 9207062"/>
                <a:gd name="connsiteY2" fmla="*/ 460487 h 1007025"/>
                <a:gd name="connsiteX3" fmla="*/ 8891751 w 9207062"/>
                <a:gd name="connsiteY3" fmla="*/ 775797 h 1007025"/>
                <a:gd name="connsiteX4" fmla="*/ 8408275 w 9207062"/>
                <a:gd name="connsiteY4" fmla="*/ 733756 h 1007025"/>
                <a:gd name="connsiteX5" fmla="*/ 8219089 w 9207062"/>
                <a:gd name="connsiteY5" fmla="*/ 775797 h 1007025"/>
                <a:gd name="connsiteX6" fmla="*/ 7956331 w 9207062"/>
                <a:gd name="connsiteY6" fmla="*/ 702225 h 1007025"/>
                <a:gd name="connsiteX7" fmla="*/ 7683062 w 9207062"/>
                <a:gd name="connsiteY7" fmla="*/ 555080 h 1007025"/>
                <a:gd name="connsiteX8" fmla="*/ 7430813 w 9207062"/>
                <a:gd name="connsiteY8" fmla="*/ 460487 h 1007025"/>
                <a:gd name="connsiteX9" fmla="*/ 7136524 w 9207062"/>
                <a:gd name="connsiteY9" fmla="*/ 197728 h 1007025"/>
                <a:gd name="connsiteX10" fmla="*/ 6821213 w 9207062"/>
                <a:gd name="connsiteY10" fmla="*/ 166197 h 1007025"/>
                <a:gd name="connsiteX11" fmla="*/ 6653048 w 9207062"/>
                <a:gd name="connsiteY11" fmla="*/ 218749 h 1007025"/>
                <a:gd name="connsiteX12" fmla="*/ 6400800 w 9207062"/>
                <a:gd name="connsiteY12" fmla="*/ 344873 h 1007025"/>
                <a:gd name="connsiteX13" fmla="*/ 6190593 w 9207062"/>
                <a:gd name="connsiteY13" fmla="*/ 502528 h 1007025"/>
                <a:gd name="connsiteX14" fmla="*/ 5675586 w 9207062"/>
                <a:gd name="connsiteY14" fmla="*/ 618142 h 1007025"/>
                <a:gd name="connsiteX15" fmla="*/ 5265682 w 9207062"/>
                <a:gd name="connsiteY15" fmla="*/ 607631 h 1007025"/>
                <a:gd name="connsiteX16" fmla="*/ 4845269 w 9207062"/>
                <a:gd name="connsiteY16" fmla="*/ 555080 h 1007025"/>
                <a:gd name="connsiteX17" fmla="*/ 4635062 w 9207062"/>
                <a:gd name="connsiteY17" fmla="*/ 376404 h 1007025"/>
                <a:gd name="connsiteX18" fmla="*/ 4572000 w 9207062"/>
                <a:gd name="connsiteY18" fmla="*/ 229259 h 1007025"/>
                <a:gd name="connsiteX19" fmla="*/ 4340772 w 9207062"/>
                <a:gd name="connsiteY19" fmla="*/ 218749 h 1007025"/>
                <a:gd name="connsiteX20" fmla="*/ 4193627 w 9207062"/>
                <a:gd name="connsiteY20" fmla="*/ 334363 h 1007025"/>
                <a:gd name="connsiteX21" fmla="*/ 3909848 w 9207062"/>
                <a:gd name="connsiteY21" fmla="*/ 481507 h 1007025"/>
                <a:gd name="connsiteX22" fmla="*/ 3657600 w 9207062"/>
                <a:gd name="connsiteY22" fmla="*/ 681204 h 1007025"/>
                <a:gd name="connsiteX23" fmla="*/ 3415862 w 9207062"/>
                <a:gd name="connsiteY23" fmla="*/ 565590 h 1007025"/>
                <a:gd name="connsiteX24" fmla="*/ 3132082 w 9207062"/>
                <a:gd name="connsiteY24" fmla="*/ 576100 h 1007025"/>
                <a:gd name="connsiteX25" fmla="*/ 3005958 w 9207062"/>
                <a:gd name="connsiteY25" fmla="*/ 481507 h 1007025"/>
                <a:gd name="connsiteX26" fmla="*/ 2606565 w 9207062"/>
                <a:gd name="connsiteY26" fmla="*/ 576100 h 1007025"/>
                <a:gd name="connsiteX27" fmla="*/ 2354317 w 9207062"/>
                <a:gd name="connsiteY27" fmla="*/ 702225 h 1007025"/>
                <a:gd name="connsiteX28" fmla="*/ 2081048 w 9207062"/>
                <a:gd name="connsiteY28" fmla="*/ 765287 h 1007025"/>
                <a:gd name="connsiteX29" fmla="*/ 1797269 w 9207062"/>
                <a:gd name="connsiteY29" fmla="*/ 828349 h 1007025"/>
                <a:gd name="connsiteX30" fmla="*/ 1639613 w 9207062"/>
                <a:gd name="connsiteY30" fmla="*/ 880900 h 1007025"/>
                <a:gd name="connsiteX31" fmla="*/ 1429407 w 9207062"/>
                <a:gd name="connsiteY31" fmla="*/ 786307 h 1007025"/>
                <a:gd name="connsiteX32" fmla="*/ 1261241 w 9207062"/>
                <a:gd name="connsiteY32" fmla="*/ 670694 h 1007025"/>
                <a:gd name="connsiteX33" fmla="*/ 1187669 w 9207062"/>
                <a:gd name="connsiteY33" fmla="*/ 576100 h 1007025"/>
                <a:gd name="connsiteX34" fmla="*/ 1051034 w 9207062"/>
                <a:gd name="connsiteY34" fmla="*/ 628652 h 1007025"/>
                <a:gd name="connsiteX35" fmla="*/ 872358 w 9207062"/>
                <a:gd name="connsiteY35" fmla="*/ 670694 h 1007025"/>
                <a:gd name="connsiteX36" fmla="*/ 756744 w 9207062"/>
                <a:gd name="connsiteY36" fmla="*/ 576100 h 1007025"/>
                <a:gd name="connsiteX37" fmla="*/ 662151 w 9207062"/>
                <a:gd name="connsiteY37" fmla="*/ 449976 h 1007025"/>
                <a:gd name="connsiteX38" fmla="*/ 325820 w 9207062"/>
                <a:gd name="connsiteY38" fmla="*/ 439466 h 1007025"/>
                <a:gd name="connsiteX39" fmla="*/ 94593 w 9207062"/>
                <a:gd name="connsiteY39" fmla="*/ 376404 h 1007025"/>
                <a:gd name="connsiteX40" fmla="*/ 52551 w 9207062"/>
                <a:gd name="connsiteY40" fmla="*/ 470997 h 1007025"/>
                <a:gd name="connsiteX41" fmla="*/ 52551 w 9207062"/>
                <a:gd name="connsiteY41" fmla="*/ 912431 h 1007025"/>
                <a:gd name="connsiteX42" fmla="*/ 0 w 9207062"/>
                <a:gd name="connsiteY42" fmla="*/ 943963 h 1007025"/>
                <a:gd name="connsiteX0" fmla="*/ 0 w 9207062"/>
                <a:gd name="connsiteY0" fmla="*/ 943963 h 1007025"/>
                <a:gd name="connsiteX1" fmla="*/ 9186041 w 9207062"/>
                <a:gd name="connsiteY1" fmla="*/ 1007025 h 1007025"/>
                <a:gd name="connsiteX2" fmla="*/ 9207062 w 9207062"/>
                <a:gd name="connsiteY2" fmla="*/ 460487 h 1007025"/>
                <a:gd name="connsiteX3" fmla="*/ 8891751 w 9207062"/>
                <a:gd name="connsiteY3" fmla="*/ 775797 h 1007025"/>
                <a:gd name="connsiteX4" fmla="*/ 8408275 w 9207062"/>
                <a:gd name="connsiteY4" fmla="*/ 733756 h 1007025"/>
                <a:gd name="connsiteX5" fmla="*/ 8219089 w 9207062"/>
                <a:gd name="connsiteY5" fmla="*/ 775797 h 1007025"/>
                <a:gd name="connsiteX6" fmla="*/ 7956331 w 9207062"/>
                <a:gd name="connsiteY6" fmla="*/ 702225 h 1007025"/>
                <a:gd name="connsiteX7" fmla="*/ 7683062 w 9207062"/>
                <a:gd name="connsiteY7" fmla="*/ 555080 h 1007025"/>
                <a:gd name="connsiteX8" fmla="*/ 7430813 w 9207062"/>
                <a:gd name="connsiteY8" fmla="*/ 460487 h 1007025"/>
                <a:gd name="connsiteX9" fmla="*/ 7136524 w 9207062"/>
                <a:gd name="connsiteY9" fmla="*/ 197728 h 1007025"/>
                <a:gd name="connsiteX10" fmla="*/ 6821213 w 9207062"/>
                <a:gd name="connsiteY10" fmla="*/ 166197 h 1007025"/>
                <a:gd name="connsiteX11" fmla="*/ 6653048 w 9207062"/>
                <a:gd name="connsiteY11" fmla="*/ 218749 h 1007025"/>
                <a:gd name="connsiteX12" fmla="*/ 6400800 w 9207062"/>
                <a:gd name="connsiteY12" fmla="*/ 344873 h 1007025"/>
                <a:gd name="connsiteX13" fmla="*/ 6190593 w 9207062"/>
                <a:gd name="connsiteY13" fmla="*/ 502528 h 1007025"/>
                <a:gd name="connsiteX14" fmla="*/ 5675586 w 9207062"/>
                <a:gd name="connsiteY14" fmla="*/ 618142 h 1007025"/>
                <a:gd name="connsiteX15" fmla="*/ 5265682 w 9207062"/>
                <a:gd name="connsiteY15" fmla="*/ 607631 h 1007025"/>
                <a:gd name="connsiteX16" fmla="*/ 4845269 w 9207062"/>
                <a:gd name="connsiteY16" fmla="*/ 555080 h 1007025"/>
                <a:gd name="connsiteX17" fmla="*/ 4635062 w 9207062"/>
                <a:gd name="connsiteY17" fmla="*/ 376404 h 1007025"/>
                <a:gd name="connsiteX18" fmla="*/ 4572000 w 9207062"/>
                <a:gd name="connsiteY18" fmla="*/ 229259 h 1007025"/>
                <a:gd name="connsiteX19" fmla="*/ 4340772 w 9207062"/>
                <a:gd name="connsiteY19" fmla="*/ 218749 h 1007025"/>
                <a:gd name="connsiteX20" fmla="*/ 4193627 w 9207062"/>
                <a:gd name="connsiteY20" fmla="*/ 334363 h 1007025"/>
                <a:gd name="connsiteX21" fmla="*/ 3909848 w 9207062"/>
                <a:gd name="connsiteY21" fmla="*/ 481507 h 1007025"/>
                <a:gd name="connsiteX22" fmla="*/ 3657600 w 9207062"/>
                <a:gd name="connsiteY22" fmla="*/ 681204 h 1007025"/>
                <a:gd name="connsiteX23" fmla="*/ 3415862 w 9207062"/>
                <a:gd name="connsiteY23" fmla="*/ 565590 h 1007025"/>
                <a:gd name="connsiteX24" fmla="*/ 3132082 w 9207062"/>
                <a:gd name="connsiteY24" fmla="*/ 576100 h 1007025"/>
                <a:gd name="connsiteX25" fmla="*/ 3005958 w 9207062"/>
                <a:gd name="connsiteY25" fmla="*/ 481507 h 1007025"/>
                <a:gd name="connsiteX26" fmla="*/ 2606565 w 9207062"/>
                <a:gd name="connsiteY26" fmla="*/ 576100 h 1007025"/>
                <a:gd name="connsiteX27" fmla="*/ 2354317 w 9207062"/>
                <a:gd name="connsiteY27" fmla="*/ 702225 h 1007025"/>
                <a:gd name="connsiteX28" fmla="*/ 2081048 w 9207062"/>
                <a:gd name="connsiteY28" fmla="*/ 765287 h 1007025"/>
                <a:gd name="connsiteX29" fmla="*/ 1797269 w 9207062"/>
                <a:gd name="connsiteY29" fmla="*/ 828349 h 1007025"/>
                <a:gd name="connsiteX30" fmla="*/ 1639613 w 9207062"/>
                <a:gd name="connsiteY30" fmla="*/ 880900 h 1007025"/>
                <a:gd name="connsiteX31" fmla="*/ 1429407 w 9207062"/>
                <a:gd name="connsiteY31" fmla="*/ 786307 h 1007025"/>
                <a:gd name="connsiteX32" fmla="*/ 1261241 w 9207062"/>
                <a:gd name="connsiteY32" fmla="*/ 670694 h 1007025"/>
                <a:gd name="connsiteX33" fmla="*/ 1187669 w 9207062"/>
                <a:gd name="connsiteY33" fmla="*/ 576100 h 1007025"/>
                <a:gd name="connsiteX34" fmla="*/ 1051034 w 9207062"/>
                <a:gd name="connsiteY34" fmla="*/ 628652 h 1007025"/>
                <a:gd name="connsiteX35" fmla="*/ 872358 w 9207062"/>
                <a:gd name="connsiteY35" fmla="*/ 670694 h 1007025"/>
                <a:gd name="connsiteX36" fmla="*/ 756744 w 9207062"/>
                <a:gd name="connsiteY36" fmla="*/ 576100 h 1007025"/>
                <a:gd name="connsiteX37" fmla="*/ 662151 w 9207062"/>
                <a:gd name="connsiteY37" fmla="*/ 449976 h 1007025"/>
                <a:gd name="connsiteX38" fmla="*/ 325820 w 9207062"/>
                <a:gd name="connsiteY38" fmla="*/ 439466 h 1007025"/>
                <a:gd name="connsiteX39" fmla="*/ 94593 w 9207062"/>
                <a:gd name="connsiteY39" fmla="*/ 376404 h 1007025"/>
                <a:gd name="connsiteX40" fmla="*/ 52551 w 9207062"/>
                <a:gd name="connsiteY40" fmla="*/ 470997 h 1007025"/>
                <a:gd name="connsiteX41" fmla="*/ 52551 w 9207062"/>
                <a:gd name="connsiteY41" fmla="*/ 912431 h 1007025"/>
                <a:gd name="connsiteX42" fmla="*/ 0 w 9207062"/>
                <a:gd name="connsiteY42" fmla="*/ 943963 h 1007025"/>
                <a:gd name="connsiteX0" fmla="*/ 0 w 9207062"/>
                <a:gd name="connsiteY0" fmla="*/ 943963 h 1007025"/>
                <a:gd name="connsiteX1" fmla="*/ 9186041 w 9207062"/>
                <a:gd name="connsiteY1" fmla="*/ 1007025 h 1007025"/>
                <a:gd name="connsiteX2" fmla="*/ 9207062 w 9207062"/>
                <a:gd name="connsiteY2" fmla="*/ 460487 h 1007025"/>
                <a:gd name="connsiteX3" fmla="*/ 8891751 w 9207062"/>
                <a:gd name="connsiteY3" fmla="*/ 775797 h 1007025"/>
                <a:gd name="connsiteX4" fmla="*/ 8408275 w 9207062"/>
                <a:gd name="connsiteY4" fmla="*/ 733756 h 1007025"/>
                <a:gd name="connsiteX5" fmla="*/ 8219089 w 9207062"/>
                <a:gd name="connsiteY5" fmla="*/ 775797 h 1007025"/>
                <a:gd name="connsiteX6" fmla="*/ 7956331 w 9207062"/>
                <a:gd name="connsiteY6" fmla="*/ 702225 h 1007025"/>
                <a:gd name="connsiteX7" fmla="*/ 7683062 w 9207062"/>
                <a:gd name="connsiteY7" fmla="*/ 555080 h 1007025"/>
                <a:gd name="connsiteX8" fmla="*/ 7430813 w 9207062"/>
                <a:gd name="connsiteY8" fmla="*/ 460487 h 1007025"/>
                <a:gd name="connsiteX9" fmla="*/ 7136524 w 9207062"/>
                <a:gd name="connsiteY9" fmla="*/ 197728 h 1007025"/>
                <a:gd name="connsiteX10" fmla="*/ 6821213 w 9207062"/>
                <a:gd name="connsiteY10" fmla="*/ 166197 h 1007025"/>
                <a:gd name="connsiteX11" fmla="*/ 6653048 w 9207062"/>
                <a:gd name="connsiteY11" fmla="*/ 218749 h 1007025"/>
                <a:gd name="connsiteX12" fmla="*/ 6400800 w 9207062"/>
                <a:gd name="connsiteY12" fmla="*/ 344873 h 1007025"/>
                <a:gd name="connsiteX13" fmla="*/ 6190593 w 9207062"/>
                <a:gd name="connsiteY13" fmla="*/ 502528 h 1007025"/>
                <a:gd name="connsiteX14" fmla="*/ 5675586 w 9207062"/>
                <a:gd name="connsiteY14" fmla="*/ 618142 h 1007025"/>
                <a:gd name="connsiteX15" fmla="*/ 5265682 w 9207062"/>
                <a:gd name="connsiteY15" fmla="*/ 607631 h 1007025"/>
                <a:gd name="connsiteX16" fmla="*/ 4845269 w 9207062"/>
                <a:gd name="connsiteY16" fmla="*/ 555080 h 1007025"/>
                <a:gd name="connsiteX17" fmla="*/ 4635062 w 9207062"/>
                <a:gd name="connsiteY17" fmla="*/ 376404 h 1007025"/>
                <a:gd name="connsiteX18" fmla="*/ 4572000 w 9207062"/>
                <a:gd name="connsiteY18" fmla="*/ 229259 h 1007025"/>
                <a:gd name="connsiteX19" fmla="*/ 4340772 w 9207062"/>
                <a:gd name="connsiteY19" fmla="*/ 218749 h 1007025"/>
                <a:gd name="connsiteX20" fmla="*/ 4193627 w 9207062"/>
                <a:gd name="connsiteY20" fmla="*/ 334363 h 1007025"/>
                <a:gd name="connsiteX21" fmla="*/ 3909848 w 9207062"/>
                <a:gd name="connsiteY21" fmla="*/ 481507 h 1007025"/>
                <a:gd name="connsiteX22" fmla="*/ 3657600 w 9207062"/>
                <a:gd name="connsiteY22" fmla="*/ 681204 h 1007025"/>
                <a:gd name="connsiteX23" fmla="*/ 3415862 w 9207062"/>
                <a:gd name="connsiteY23" fmla="*/ 565590 h 1007025"/>
                <a:gd name="connsiteX24" fmla="*/ 3132082 w 9207062"/>
                <a:gd name="connsiteY24" fmla="*/ 576100 h 1007025"/>
                <a:gd name="connsiteX25" fmla="*/ 3005958 w 9207062"/>
                <a:gd name="connsiteY25" fmla="*/ 481507 h 1007025"/>
                <a:gd name="connsiteX26" fmla="*/ 2606565 w 9207062"/>
                <a:gd name="connsiteY26" fmla="*/ 576100 h 1007025"/>
                <a:gd name="connsiteX27" fmla="*/ 2354317 w 9207062"/>
                <a:gd name="connsiteY27" fmla="*/ 702225 h 1007025"/>
                <a:gd name="connsiteX28" fmla="*/ 2081048 w 9207062"/>
                <a:gd name="connsiteY28" fmla="*/ 765287 h 1007025"/>
                <a:gd name="connsiteX29" fmla="*/ 1797269 w 9207062"/>
                <a:gd name="connsiteY29" fmla="*/ 828349 h 1007025"/>
                <a:gd name="connsiteX30" fmla="*/ 1639613 w 9207062"/>
                <a:gd name="connsiteY30" fmla="*/ 880900 h 1007025"/>
                <a:gd name="connsiteX31" fmla="*/ 1429407 w 9207062"/>
                <a:gd name="connsiteY31" fmla="*/ 786307 h 1007025"/>
                <a:gd name="connsiteX32" fmla="*/ 1261241 w 9207062"/>
                <a:gd name="connsiteY32" fmla="*/ 670694 h 1007025"/>
                <a:gd name="connsiteX33" fmla="*/ 1187669 w 9207062"/>
                <a:gd name="connsiteY33" fmla="*/ 576100 h 1007025"/>
                <a:gd name="connsiteX34" fmla="*/ 1051034 w 9207062"/>
                <a:gd name="connsiteY34" fmla="*/ 628652 h 1007025"/>
                <a:gd name="connsiteX35" fmla="*/ 872358 w 9207062"/>
                <a:gd name="connsiteY35" fmla="*/ 670694 h 1007025"/>
                <a:gd name="connsiteX36" fmla="*/ 756744 w 9207062"/>
                <a:gd name="connsiteY36" fmla="*/ 576100 h 1007025"/>
                <a:gd name="connsiteX37" fmla="*/ 662151 w 9207062"/>
                <a:gd name="connsiteY37" fmla="*/ 449976 h 1007025"/>
                <a:gd name="connsiteX38" fmla="*/ 325820 w 9207062"/>
                <a:gd name="connsiteY38" fmla="*/ 439466 h 1007025"/>
                <a:gd name="connsiteX39" fmla="*/ 94593 w 9207062"/>
                <a:gd name="connsiteY39" fmla="*/ 376404 h 1007025"/>
                <a:gd name="connsiteX40" fmla="*/ 52551 w 9207062"/>
                <a:gd name="connsiteY40" fmla="*/ 470997 h 1007025"/>
                <a:gd name="connsiteX41" fmla="*/ 52551 w 9207062"/>
                <a:gd name="connsiteY41" fmla="*/ 912431 h 1007025"/>
                <a:gd name="connsiteX42" fmla="*/ 0 w 9207062"/>
                <a:gd name="connsiteY42" fmla="*/ 943963 h 1007025"/>
                <a:gd name="connsiteX0" fmla="*/ 0 w 9207062"/>
                <a:gd name="connsiteY0" fmla="*/ 943963 h 1007025"/>
                <a:gd name="connsiteX1" fmla="*/ 9186041 w 9207062"/>
                <a:gd name="connsiteY1" fmla="*/ 1007025 h 1007025"/>
                <a:gd name="connsiteX2" fmla="*/ 9207062 w 9207062"/>
                <a:gd name="connsiteY2" fmla="*/ 460487 h 1007025"/>
                <a:gd name="connsiteX3" fmla="*/ 8891751 w 9207062"/>
                <a:gd name="connsiteY3" fmla="*/ 775797 h 1007025"/>
                <a:gd name="connsiteX4" fmla="*/ 8408275 w 9207062"/>
                <a:gd name="connsiteY4" fmla="*/ 733756 h 1007025"/>
                <a:gd name="connsiteX5" fmla="*/ 8219089 w 9207062"/>
                <a:gd name="connsiteY5" fmla="*/ 775797 h 1007025"/>
                <a:gd name="connsiteX6" fmla="*/ 7956331 w 9207062"/>
                <a:gd name="connsiteY6" fmla="*/ 702225 h 1007025"/>
                <a:gd name="connsiteX7" fmla="*/ 7683062 w 9207062"/>
                <a:gd name="connsiteY7" fmla="*/ 555080 h 1007025"/>
                <a:gd name="connsiteX8" fmla="*/ 7430813 w 9207062"/>
                <a:gd name="connsiteY8" fmla="*/ 460487 h 1007025"/>
                <a:gd name="connsiteX9" fmla="*/ 7136524 w 9207062"/>
                <a:gd name="connsiteY9" fmla="*/ 197728 h 1007025"/>
                <a:gd name="connsiteX10" fmla="*/ 6821213 w 9207062"/>
                <a:gd name="connsiteY10" fmla="*/ 166197 h 1007025"/>
                <a:gd name="connsiteX11" fmla="*/ 6653048 w 9207062"/>
                <a:gd name="connsiteY11" fmla="*/ 218749 h 1007025"/>
                <a:gd name="connsiteX12" fmla="*/ 6400800 w 9207062"/>
                <a:gd name="connsiteY12" fmla="*/ 344873 h 1007025"/>
                <a:gd name="connsiteX13" fmla="*/ 6190593 w 9207062"/>
                <a:gd name="connsiteY13" fmla="*/ 502528 h 1007025"/>
                <a:gd name="connsiteX14" fmla="*/ 5675586 w 9207062"/>
                <a:gd name="connsiteY14" fmla="*/ 618142 h 1007025"/>
                <a:gd name="connsiteX15" fmla="*/ 5265682 w 9207062"/>
                <a:gd name="connsiteY15" fmla="*/ 607631 h 1007025"/>
                <a:gd name="connsiteX16" fmla="*/ 4845269 w 9207062"/>
                <a:gd name="connsiteY16" fmla="*/ 555080 h 1007025"/>
                <a:gd name="connsiteX17" fmla="*/ 4635062 w 9207062"/>
                <a:gd name="connsiteY17" fmla="*/ 376404 h 1007025"/>
                <a:gd name="connsiteX18" fmla="*/ 4572000 w 9207062"/>
                <a:gd name="connsiteY18" fmla="*/ 229259 h 1007025"/>
                <a:gd name="connsiteX19" fmla="*/ 4340772 w 9207062"/>
                <a:gd name="connsiteY19" fmla="*/ 218749 h 1007025"/>
                <a:gd name="connsiteX20" fmla="*/ 4193627 w 9207062"/>
                <a:gd name="connsiteY20" fmla="*/ 334363 h 1007025"/>
                <a:gd name="connsiteX21" fmla="*/ 3909848 w 9207062"/>
                <a:gd name="connsiteY21" fmla="*/ 481507 h 1007025"/>
                <a:gd name="connsiteX22" fmla="*/ 3657600 w 9207062"/>
                <a:gd name="connsiteY22" fmla="*/ 681204 h 1007025"/>
                <a:gd name="connsiteX23" fmla="*/ 3415862 w 9207062"/>
                <a:gd name="connsiteY23" fmla="*/ 565590 h 1007025"/>
                <a:gd name="connsiteX24" fmla="*/ 3132082 w 9207062"/>
                <a:gd name="connsiteY24" fmla="*/ 576100 h 1007025"/>
                <a:gd name="connsiteX25" fmla="*/ 3005958 w 9207062"/>
                <a:gd name="connsiteY25" fmla="*/ 481507 h 1007025"/>
                <a:gd name="connsiteX26" fmla="*/ 2606565 w 9207062"/>
                <a:gd name="connsiteY26" fmla="*/ 576100 h 1007025"/>
                <a:gd name="connsiteX27" fmla="*/ 2354317 w 9207062"/>
                <a:gd name="connsiteY27" fmla="*/ 702225 h 1007025"/>
                <a:gd name="connsiteX28" fmla="*/ 2081048 w 9207062"/>
                <a:gd name="connsiteY28" fmla="*/ 765287 h 1007025"/>
                <a:gd name="connsiteX29" fmla="*/ 1797269 w 9207062"/>
                <a:gd name="connsiteY29" fmla="*/ 828349 h 1007025"/>
                <a:gd name="connsiteX30" fmla="*/ 1639613 w 9207062"/>
                <a:gd name="connsiteY30" fmla="*/ 880900 h 1007025"/>
                <a:gd name="connsiteX31" fmla="*/ 1429407 w 9207062"/>
                <a:gd name="connsiteY31" fmla="*/ 786307 h 1007025"/>
                <a:gd name="connsiteX32" fmla="*/ 1261241 w 9207062"/>
                <a:gd name="connsiteY32" fmla="*/ 670694 h 1007025"/>
                <a:gd name="connsiteX33" fmla="*/ 1187669 w 9207062"/>
                <a:gd name="connsiteY33" fmla="*/ 576100 h 1007025"/>
                <a:gd name="connsiteX34" fmla="*/ 1051034 w 9207062"/>
                <a:gd name="connsiteY34" fmla="*/ 628652 h 1007025"/>
                <a:gd name="connsiteX35" fmla="*/ 872358 w 9207062"/>
                <a:gd name="connsiteY35" fmla="*/ 670694 h 1007025"/>
                <a:gd name="connsiteX36" fmla="*/ 756744 w 9207062"/>
                <a:gd name="connsiteY36" fmla="*/ 576100 h 1007025"/>
                <a:gd name="connsiteX37" fmla="*/ 662151 w 9207062"/>
                <a:gd name="connsiteY37" fmla="*/ 449976 h 1007025"/>
                <a:gd name="connsiteX38" fmla="*/ 325820 w 9207062"/>
                <a:gd name="connsiteY38" fmla="*/ 439466 h 1007025"/>
                <a:gd name="connsiteX39" fmla="*/ 94593 w 9207062"/>
                <a:gd name="connsiteY39" fmla="*/ 376404 h 1007025"/>
                <a:gd name="connsiteX40" fmla="*/ 52551 w 9207062"/>
                <a:gd name="connsiteY40" fmla="*/ 470997 h 1007025"/>
                <a:gd name="connsiteX41" fmla="*/ 52551 w 9207062"/>
                <a:gd name="connsiteY41" fmla="*/ 912431 h 1007025"/>
                <a:gd name="connsiteX42" fmla="*/ 0 w 9207062"/>
                <a:gd name="connsiteY42" fmla="*/ 943963 h 1007025"/>
                <a:gd name="connsiteX0" fmla="*/ 0 w 9207062"/>
                <a:gd name="connsiteY0" fmla="*/ 943963 h 1007025"/>
                <a:gd name="connsiteX1" fmla="*/ 9186041 w 9207062"/>
                <a:gd name="connsiteY1" fmla="*/ 1007025 h 1007025"/>
                <a:gd name="connsiteX2" fmla="*/ 9207062 w 9207062"/>
                <a:gd name="connsiteY2" fmla="*/ 460487 h 1007025"/>
                <a:gd name="connsiteX3" fmla="*/ 8891751 w 9207062"/>
                <a:gd name="connsiteY3" fmla="*/ 775797 h 1007025"/>
                <a:gd name="connsiteX4" fmla="*/ 8408275 w 9207062"/>
                <a:gd name="connsiteY4" fmla="*/ 733756 h 1007025"/>
                <a:gd name="connsiteX5" fmla="*/ 8219089 w 9207062"/>
                <a:gd name="connsiteY5" fmla="*/ 775797 h 1007025"/>
                <a:gd name="connsiteX6" fmla="*/ 7956331 w 9207062"/>
                <a:gd name="connsiteY6" fmla="*/ 702225 h 1007025"/>
                <a:gd name="connsiteX7" fmla="*/ 7683062 w 9207062"/>
                <a:gd name="connsiteY7" fmla="*/ 555080 h 1007025"/>
                <a:gd name="connsiteX8" fmla="*/ 7430813 w 9207062"/>
                <a:gd name="connsiteY8" fmla="*/ 460487 h 1007025"/>
                <a:gd name="connsiteX9" fmla="*/ 7136524 w 9207062"/>
                <a:gd name="connsiteY9" fmla="*/ 197728 h 1007025"/>
                <a:gd name="connsiteX10" fmla="*/ 6821213 w 9207062"/>
                <a:gd name="connsiteY10" fmla="*/ 166197 h 1007025"/>
                <a:gd name="connsiteX11" fmla="*/ 6653048 w 9207062"/>
                <a:gd name="connsiteY11" fmla="*/ 218749 h 1007025"/>
                <a:gd name="connsiteX12" fmla="*/ 6400800 w 9207062"/>
                <a:gd name="connsiteY12" fmla="*/ 344873 h 1007025"/>
                <a:gd name="connsiteX13" fmla="*/ 6190593 w 9207062"/>
                <a:gd name="connsiteY13" fmla="*/ 502528 h 1007025"/>
                <a:gd name="connsiteX14" fmla="*/ 5675586 w 9207062"/>
                <a:gd name="connsiteY14" fmla="*/ 618142 h 1007025"/>
                <a:gd name="connsiteX15" fmla="*/ 5265682 w 9207062"/>
                <a:gd name="connsiteY15" fmla="*/ 607631 h 1007025"/>
                <a:gd name="connsiteX16" fmla="*/ 4845269 w 9207062"/>
                <a:gd name="connsiteY16" fmla="*/ 555080 h 1007025"/>
                <a:gd name="connsiteX17" fmla="*/ 4635062 w 9207062"/>
                <a:gd name="connsiteY17" fmla="*/ 376404 h 1007025"/>
                <a:gd name="connsiteX18" fmla="*/ 4572000 w 9207062"/>
                <a:gd name="connsiteY18" fmla="*/ 229259 h 1007025"/>
                <a:gd name="connsiteX19" fmla="*/ 4340772 w 9207062"/>
                <a:gd name="connsiteY19" fmla="*/ 218749 h 1007025"/>
                <a:gd name="connsiteX20" fmla="*/ 4193627 w 9207062"/>
                <a:gd name="connsiteY20" fmla="*/ 334363 h 1007025"/>
                <a:gd name="connsiteX21" fmla="*/ 3909848 w 9207062"/>
                <a:gd name="connsiteY21" fmla="*/ 481507 h 1007025"/>
                <a:gd name="connsiteX22" fmla="*/ 3657600 w 9207062"/>
                <a:gd name="connsiteY22" fmla="*/ 681204 h 1007025"/>
                <a:gd name="connsiteX23" fmla="*/ 3415862 w 9207062"/>
                <a:gd name="connsiteY23" fmla="*/ 565590 h 1007025"/>
                <a:gd name="connsiteX24" fmla="*/ 3132082 w 9207062"/>
                <a:gd name="connsiteY24" fmla="*/ 576100 h 1007025"/>
                <a:gd name="connsiteX25" fmla="*/ 3005958 w 9207062"/>
                <a:gd name="connsiteY25" fmla="*/ 481507 h 1007025"/>
                <a:gd name="connsiteX26" fmla="*/ 2606565 w 9207062"/>
                <a:gd name="connsiteY26" fmla="*/ 576100 h 1007025"/>
                <a:gd name="connsiteX27" fmla="*/ 2354317 w 9207062"/>
                <a:gd name="connsiteY27" fmla="*/ 702225 h 1007025"/>
                <a:gd name="connsiteX28" fmla="*/ 2081048 w 9207062"/>
                <a:gd name="connsiteY28" fmla="*/ 765287 h 1007025"/>
                <a:gd name="connsiteX29" fmla="*/ 1797269 w 9207062"/>
                <a:gd name="connsiteY29" fmla="*/ 828349 h 1007025"/>
                <a:gd name="connsiteX30" fmla="*/ 1639613 w 9207062"/>
                <a:gd name="connsiteY30" fmla="*/ 880900 h 1007025"/>
                <a:gd name="connsiteX31" fmla="*/ 1429407 w 9207062"/>
                <a:gd name="connsiteY31" fmla="*/ 786307 h 1007025"/>
                <a:gd name="connsiteX32" fmla="*/ 1261241 w 9207062"/>
                <a:gd name="connsiteY32" fmla="*/ 670694 h 1007025"/>
                <a:gd name="connsiteX33" fmla="*/ 1187669 w 9207062"/>
                <a:gd name="connsiteY33" fmla="*/ 576100 h 1007025"/>
                <a:gd name="connsiteX34" fmla="*/ 1051034 w 9207062"/>
                <a:gd name="connsiteY34" fmla="*/ 628652 h 1007025"/>
                <a:gd name="connsiteX35" fmla="*/ 872358 w 9207062"/>
                <a:gd name="connsiteY35" fmla="*/ 670694 h 1007025"/>
                <a:gd name="connsiteX36" fmla="*/ 756744 w 9207062"/>
                <a:gd name="connsiteY36" fmla="*/ 576100 h 1007025"/>
                <a:gd name="connsiteX37" fmla="*/ 662151 w 9207062"/>
                <a:gd name="connsiteY37" fmla="*/ 449976 h 1007025"/>
                <a:gd name="connsiteX38" fmla="*/ 325820 w 9207062"/>
                <a:gd name="connsiteY38" fmla="*/ 439466 h 1007025"/>
                <a:gd name="connsiteX39" fmla="*/ 94593 w 9207062"/>
                <a:gd name="connsiteY39" fmla="*/ 376404 h 1007025"/>
                <a:gd name="connsiteX40" fmla="*/ 52551 w 9207062"/>
                <a:gd name="connsiteY40" fmla="*/ 470997 h 1007025"/>
                <a:gd name="connsiteX41" fmla="*/ 52551 w 9207062"/>
                <a:gd name="connsiteY41" fmla="*/ 912431 h 1007025"/>
                <a:gd name="connsiteX42" fmla="*/ 0 w 9207062"/>
                <a:gd name="connsiteY42" fmla="*/ 943963 h 1007025"/>
                <a:gd name="connsiteX0" fmla="*/ 0 w 9207062"/>
                <a:gd name="connsiteY0" fmla="*/ 943963 h 1007025"/>
                <a:gd name="connsiteX1" fmla="*/ 9186041 w 9207062"/>
                <a:gd name="connsiteY1" fmla="*/ 1007025 h 1007025"/>
                <a:gd name="connsiteX2" fmla="*/ 9207062 w 9207062"/>
                <a:gd name="connsiteY2" fmla="*/ 460487 h 1007025"/>
                <a:gd name="connsiteX3" fmla="*/ 8891751 w 9207062"/>
                <a:gd name="connsiteY3" fmla="*/ 775797 h 1007025"/>
                <a:gd name="connsiteX4" fmla="*/ 8408275 w 9207062"/>
                <a:gd name="connsiteY4" fmla="*/ 733756 h 1007025"/>
                <a:gd name="connsiteX5" fmla="*/ 8219089 w 9207062"/>
                <a:gd name="connsiteY5" fmla="*/ 775797 h 1007025"/>
                <a:gd name="connsiteX6" fmla="*/ 7956331 w 9207062"/>
                <a:gd name="connsiteY6" fmla="*/ 702225 h 1007025"/>
                <a:gd name="connsiteX7" fmla="*/ 7683062 w 9207062"/>
                <a:gd name="connsiteY7" fmla="*/ 555080 h 1007025"/>
                <a:gd name="connsiteX8" fmla="*/ 7430813 w 9207062"/>
                <a:gd name="connsiteY8" fmla="*/ 460487 h 1007025"/>
                <a:gd name="connsiteX9" fmla="*/ 7136524 w 9207062"/>
                <a:gd name="connsiteY9" fmla="*/ 197728 h 1007025"/>
                <a:gd name="connsiteX10" fmla="*/ 6821213 w 9207062"/>
                <a:gd name="connsiteY10" fmla="*/ 166197 h 1007025"/>
                <a:gd name="connsiteX11" fmla="*/ 6653048 w 9207062"/>
                <a:gd name="connsiteY11" fmla="*/ 218749 h 1007025"/>
                <a:gd name="connsiteX12" fmla="*/ 6400800 w 9207062"/>
                <a:gd name="connsiteY12" fmla="*/ 344873 h 1007025"/>
                <a:gd name="connsiteX13" fmla="*/ 6190593 w 9207062"/>
                <a:gd name="connsiteY13" fmla="*/ 502528 h 1007025"/>
                <a:gd name="connsiteX14" fmla="*/ 5675586 w 9207062"/>
                <a:gd name="connsiteY14" fmla="*/ 618142 h 1007025"/>
                <a:gd name="connsiteX15" fmla="*/ 5265682 w 9207062"/>
                <a:gd name="connsiteY15" fmla="*/ 607631 h 1007025"/>
                <a:gd name="connsiteX16" fmla="*/ 4845269 w 9207062"/>
                <a:gd name="connsiteY16" fmla="*/ 555080 h 1007025"/>
                <a:gd name="connsiteX17" fmla="*/ 4635062 w 9207062"/>
                <a:gd name="connsiteY17" fmla="*/ 376404 h 1007025"/>
                <a:gd name="connsiteX18" fmla="*/ 4572000 w 9207062"/>
                <a:gd name="connsiteY18" fmla="*/ 229259 h 1007025"/>
                <a:gd name="connsiteX19" fmla="*/ 4340772 w 9207062"/>
                <a:gd name="connsiteY19" fmla="*/ 218749 h 1007025"/>
                <a:gd name="connsiteX20" fmla="*/ 4193627 w 9207062"/>
                <a:gd name="connsiteY20" fmla="*/ 334363 h 1007025"/>
                <a:gd name="connsiteX21" fmla="*/ 3909848 w 9207062"/>
                <a:gd name="connsiteY21" fmla="*/ 481507 h 1007025"/>
                <a:gd name="connsiteX22" fmla="*/ 3657600 w 9207062"/>
                <a:gd name="connsiteY22" fmla="*/ 681204 h 1007025"/>
                <a:gd name="connsiteX23" fmla="*/ 3415862 w 9207062"/>
                <a:gd name="connsiteY23" fmla="*/ 565590 h 1007025"/>
                <a:gd name="connsiteX24" fmla="*/ 3132082 w 9207062"/>
                <a:gd name="connsiteY24" fmla="*/ 576100 h 1007025"/>
                <a:gd name="connsiteX25" fmla="*/ 3005958 w 9207062"/>
                <a:gd name="connsiteY25" fmla="*/ 481507 h 1007025"/>
                <a:gd name="connsiteX26" fmla="*/ 2606565 w 9207062"/>
                <a:gd name="connsiteY26" fmla="*/ 576100 h 1007025"/>
                <a:gd name="connsiteX27" fmla="*/ 2354317 w 9207062"/>
                <a:gd name="connsiteY27" fmla="*/ 702225 h 1007025"/>
                <a:gd name="connsiteX28" fmla="*/ 2081048 w 9207062"/>
                <a:gd name="connsiteY28" fmla="*/ 765287 h 1007025"/>
                <a:gd name="connsiteX29" fmla="*/ 1797269 w 9207062"/>
                <a:gd name="connsiteY29" fmla="*/ 828349 h 1007025"/>
                <a:gd name="connsiteX30" fmla="*/ 1639613 w 9207062"/>
                <a:gd name="connsiteY30" fmla="*/ 880900 h 1007025"/>
                <a:gd name="connsiteX31" fmla="*/ 1429407 w 9207062"/>
                <a:gd name="connsiteY31" fmla="*/ 786307 h 1007025"/>
                <a:gd name="connsiteX32" fmla="*/ 1261241 w 9207062"/>
                <a:gd name="connsiteY32" fmla="*/ 670694 h 1007025"/>
                <a:gd name="connsiteX33" fmla="*/ 1187669 w 9207062"/>
                <a:gd name="connsiteY33" fmla="*/ 576100 h 1007025"/>
                <a:gd name="connsiteX34" fmla="*/ 1051034 w 9207062"/>
                <a:gd name="connsiteY34" fmla="*/ 628652 h 1007025"/>
                <a:gd name="connsiteX35" fmla="*/ 872358 w 9207062"/>
                <a:gd name="connsiteY35" fmla="*/ 670694 h 1007025"/>
                <a:gd name="connsiteX36" fmla="*/ 756744 w 9207062"/>
                <a:gd name="connsiteY36" fmla="*/ 576100 h 1007025"/>
                <a:gd name="connsiteX37" fmla="*/ 662151 w 9207062"/>
                <a:gd name="connsiteY37" fmla="*/ 449976 h 1007025"/>
                <a:gd name="connsiteX38" fmla="*/ 325820 w 9207062"/>
                <a:gd name="connsiteY38" fmla="*/ 439466 h 1007025"/>
                <a:gd name="connsiteX39" fmla="*/ 94593 w 9207062"/>
                <a:gd name="connsiteY39" fmla="*/ 376404 h 1007025"/>
                <a:gd name="connsiteX40" fmla="*/ 52551 w 9207062"/>
                <a:gd name="connsiteY40" fmla="*/ 470997 h 1007025"/>
                <a:gd name="connsiteX41" fmla="*/ 52551 w 9207062"/>
                <a:gd name="connsiteY41" fmla="*/ 912431 h 1007025"/>
                <a:gd name="connsiteX42" fmla="*/ 0 w 9207062"/>
                <a:gd name="connsiteY42" fmla="*/ 943963 h 1007025"/>
                <a:gd name="connsiteX0" fmla="*/ 0 w 9207062"/>
                <a:gd name="connsiteY0" fmla="*/ 943963 h 1007025"/>
                <a:gd name="connsiteX1" fmla="*/ 9186041 w 9207062"/>
                <a:gd name="connsiteY1" fmla="*/ 1007025 h 1007025"/>
                <a:gd name="connsiteX2" fmla="*/ 9207062 w 9207062"/>
                <a:gd name="connsiteY2" fmla="*/ 460487 h 1007025"/>
                <a:gd name="connsiteX3" fmla="*/ 8891751 w 9207062"/>
                <a:gd name="connsiteY3" fmla="*/ 775797 h 1007025"/>
                <a:gd name="connsiteX4" fmla="*/ 8408275 w 9207062"/>
                <a:gd name="connsiteY4" fmla="*/ 733756 h 1007025"/>
                <a:gd name="connsiteX5" fmla="*/ 8219089 w 9207062"/>
                <a:gd name="connsiteY5" fmla="*/ 775797 h 1007025"/>
                <a:gd name="connsiteX6" fmla="*/ 7956331 w 9207062"/>
                <a:gd name="connsiteY6" fmla="*/ 702225 h 1007025"/>
                <a:gd name="connsiteX7" fmla="*/ 7683062 w 9207062"/>
                <a:gd name="connsiteY7" fmla="*/ 555080 h 1007025"/>
                <a:gd name="connsiteX8" fmla="*/ 7430813 w 9207062"/>
                <a:gd name="connsiteY8" fmla="*/ 460487 h 1007025"/>
                <a:gd name="connsiteX9" fmla="*/ 7136524 w 9207062"/>
                <a:gd name="connsiteY9" fmla="*/ 197728 h 1007025"/>
                <a:gd name="connsiteX10" fmla="*/ 6821213 w 9207062"/>
                <a:gd name="connsiteY10" fmla="*/ 166197 h 1007025"/>
                <a:gd name="connsiteX11" fmla="*/ 6653048 w 9207062"/>
                <a:gd name="connsiteY11" fmla="*/ 218749 h 1007025"/>
                <a:gd name="connsiteX12" fmla="*/ 6400800 w 9207062"/>
                <a:gd name="connsiteY12" fmla="*/ 344873 h 1007025"/>
                <a:gd name="connsiteX13" fmla="*/ 6190593 w 9207062"/>
                <a:gd name="connsiteY13" fmla="*/ 502528 h 1007025"/>
                <a:gd name="connsiteX14" fmla="*/ 5675586 w 9207062"/>
                <a:gd name="connsiteY14" fmla="*/ 618142 h 1007025"/>
                <a:gd name="connsiteX15" fmla="*/ 5265682 w 9207062"/>
                <a:gd name="connsiteY15" fmla="*/ 607631 h 1007025"/>
                <a:gd name="connsiteX16" fmla="*/ 4845269 w 9207062"/>
                <a:gd name="connsiteY16" fmla="*/ 555080 h 1007025"/>
                <a:gd name="connsiteX17" fmla="*/ 4635062 w 9207062"/>
                <a:gd name="connsiteY17" fmla="*/ 376404 h 1007025"/>
                <a:gd name="connsiteX18" fmla="*/ 4572000 w 9207062"/>
                <a:gd name="connsiteY18" fmla="*/ 229259 h 1007025"/>
                <a:gd name="connsiteX19" fmla="*/ 4340772 w 9207062"/>
                <a:gd name="connsiteY19" fmla="*/ 218749 h 1007025"/>
                <a:gd name="connsiteX20" fmla="*/ 4193627 w 9207062"/>
                <a:gd name="connsiteY20" fmla="*/ 334363 h 1007025"/>
                <a:gd name="connsiteX21" fmla="*/ 3909848 w 9207062"/>
                <a:gd name="connsiteY21" fmla="*/ 481507 h 1007025"/>
                <a:gd name="connsiteX22" fmla="*/ 3657600 w 9207062"/>
                <a:gd name="connsiteY22" fmla="*/ 681204 h 1007025"/>
                <a:gd name="connsiteX23" fmla="*/ 3415862 w 9207062"/>
                <a:gd name="connsiteY23" fmla="*/ 565590 h 1007025"/>
                <a:gd name="connsiteX24" fmla="*/ 3132082 w 9207062"/>
                <a:gd name="connsiteY24" fmla="*/ 576100 h 1007025"/>
                <a:gd name="connsiteX25" fmla="*/ 3005958 w 9207062"/>
                <a:gd name="connsiteY25" fmla="*/ 481507 h 1007025"/>
                <a:gd name="connsiteX26" fmla="*/ 2606565 w 9207062"/>
                <a:gd name="connsiteY26" fmla="*/ 576100 h 1007025"/>
                <a:gd name="connsiteX27" fmla="*/ 2354317 w 9207062"/>
                <a:gd name="connsiteY27" fmla="*/ 702225 h 1007025"/>
                <a:gd name="connsiteX28" fmla="*/ 2081048 w 9207062"/>
                <a:gd name="connsiteY28" fmla="*/ 765287 h 1007025"/>
                <a:gd name="connsiteX29" fmla="*/ 1797269 w 9207062"/>
                <a:gd name="connsiteY29" fmla="*/ 828349 h 1007025"/>
                <a:gd name="connsiteX30" fmla="*/ 1639613 w 9207062"/>
                <a:gd name="connsiteY30" fmla="*/ 880900 h 1007025"/>
                <a:gd name="connsiteX31" fmla="*/ 1429407 w 9207062"/>
                <a:gd name="connsiteY31" fmla="*/ 786307 h 1007025"/>
                <a:gd name="connsiteX32" fmla="*/ 1261241 w 9207062"/>
                <a:gd name="connsiteY32" fmla="*/ 670694 h 1007025"/>
                <a:gd name="connsiteX33" fmla="*/ 1187669 w 9207062"/>
                <a:gd name="connsiteY33" fmla="*/ 576100 h 1007025"/>
                <a:gd name="connsiteX34" fmla="*/ 1051034 w 9207062"/>
                <a:gd name="connsiteY34" fmla="*/ 628652 h 1007025"/>
                <a:gd name="connsiteX35" fmla="*/ 872358 w 9207062"/>
                <a:gd name="connsiteY35" fmla="*/ 670694 h 1007025"/>
                <a:gd name="connsiteX36" fmla="*/ 756744 w 9207062"/>
                <a:gd name="connsiteY36" fmla="*/ 576100 h 1007025"/>
                <a:gd name="connsiteX37" fmla="*/ 662151 w 9207062"/>
                <a:gd name="connsiteY37" fmla="*/ 449976 h 1007025"/>
                <a:gd name="connsiteX38" fmla="*/ 325820 w 9207062"/>
                <a:gd name="connsiteY38" fmla="*/ 439466 h 1007025"/>
                <a:gd name="connsiteX39" fmla="*/ 94593 w 9207062"/>
                <a:gd name="connsiteY39" fmla="*/ 376404 h 1007025"/>
                <a:gd name="connsiteX40" fmla="*/ 52551 w 9207062"/>
                <a:gd name="connsiteY40" fmla="*/ 470997 h 1007025"/>
                <a:gd name="connsiteX41" fmla="*/ 52551 w 9207062"/>
                <a:gd name="connsiteY41" fmla="*/ 912431 h 1007025"/>
                <a:gd name="connsiteX42" fmla="*/ 0 w 9207062"/>
                <a:gd name="connsiteY42" fmla="*/ 943963 h 1007025"/>
                <a:gd name="connsiteX0" fmla="*/ 0 w 9207062"/>
                <a:gd name="connsiteY0" fmla="*/ 943963 h 1007025"/>
                <a:gd name="connsiteX1" fmla="*/ 9186041 w 9207062"/>
                <a:gd name="connsiteY1" fmla="*/ 1007025 h 1007025"/>
                <a:gd name="connsiteX2" fmla="*/ 9207062 w 9207062"/>
                <a:gd name="connsiteY2" fmla="*/ 460487 h 1007025"/>
                <a:gd name="connsiteX3" fmla="*/ 8891751 w 9207062"/>
                <a:gd name="connsiteY3" fmla="*/ 775797 h 1007025"/>
                <a:gd name="connsiteX4" fmla="*/ 8408275 w 9207062"/>
                <a:gd name="connsiteY4" fmla="*/ 733756 h 1007025"/>
                <a:gd name="connsiteX5" fmla="*/ 8219089 w 9207062"/>
                <a:gd name="connsiteY5" fmla="*/ 775797 h 1007025"/>
                <a:gd name="connsiteX6" fmla="*/ 7956331 w 9207062"/>
                <a:gd name="connsiteY6" fmla="*/ 702225 h 1007025"/>
                <a:gd name="connsiteX7" fmla="*/ 7683062 w 9207062"/>
                <a:gd name="connsiteY7" fmla="*/ 555080 h 1007025"/>
                <a:gd name="connsiteX8" fmla="*/ 7430813 w 9207062"/>
                <a:gd name="connsiteY8" fmla="*/ 460487 h 1007025"/>
                <a:gd name="connsiteX9" fmla="*/ 7136524 w 9207062"/>
                <a:gd name="connsiteY9" fmla="*/ 197728 h 1007025"/>
                <a:gd name="connsiteX10" fmla="*/ 6821213 w 9207062"/>
                <a:gd name="connsiteY10" fmla="*/ 166197 h 1007025"/>
                <a:gd name="connsiteX11" fmla="*/ 6653048 w 9207062"/>
                <a:gd name="connsiteY11" fmla="*/ 218749 h 1007025"/>
                <a:gd name="connsiteX12" fmla="*/ 6400800 w 9207062"/>
                <a:gd name="connsiteY12" fmla="*/ 344873 h 1007025"/>
                <a:gd name="connsiteX13" fmla="*/ 6190593 w 9207062"/>
                <a:gd name="connsiteY13" fmla="*/ 502528 h 1007025"/>
                <a:gd name="connsiteX14" fmla="*/ 5675586 w 9207062"/>
                <a:gd name="connsiteY14" fmla="*/ 618142 h 1007025"/>
                <a:gd name="connsiteX15" fmla="*/ 5265682 w 9207062"/>
                <a:gd name="connsiteY15" fmla="*/ 607631 h 1007025"/>
                <a:gd name="connsiteX16" fmla="*/ 4845269 w 9207062"/>
                <a:gd name="connsiteY16" fmla="*/ 555080 h 1007025"/>
                <a:gd name="connsiteX17" fmla="*/ 4635062 w 9207062"/>
                <a:gd name="connsiteY17" fmla="*/ 376404 h 1007025"/>
                <a:gd name="connsiteX18" fmla="*/ 4572000 w 9207062"/>
                <a:gd name="connsiteY18" fmla="*/ 229259 h 1007025"/>
                <a:gd name="connsiteX19" fmla="*/ 4340772 w 9207062"/>
                <a:gd name="connsiteY19" fmla="*/ 218749 h 1007025"/>
                <a:gd name="connsiteX20" fmla="*/ 4193627 w 9207062"/>
                <a:gd name="connsiteY20" fmla="*/ 334363 h 1007025"/>
                <a:gd name="connsiteX21" fmla="*/ 3909848 w 9207062"/>
                <a:gd name="connsiteY21" fmla="*/ 481507 h 1007025"/>
                <a:gd name="connsiteX22" fmla="*/ 3657600 w 9207062"/>
                <a:gd name="connsiteY22" fmla="*/ 681204 h 1007025"/>
                <a:gd name="connsiteX23" fmla="*/ 3415862 w 9207062"/>
                <a:gd name="connsiteY23" fmla="*/ 565590 h 1007025"/>
                <a:gd name="connsiteX24" fmla="*/ 3132082 w 9207062"/>
                <a:gd name="connsiteY24" fmla="*/ 576100 h 1007025"/>
                <a:gd name="connsiteX25" fmla="*/ 3005958 w 9207062"/>
                <a:gd name="connsiteY25" fmla="*/ 481507 h 1007025"/>
                <a:gd name="connsiteX26" fmla="*/ 2606565 w 9207062"/>
                <a:gd name="connsiteY26" fmla="*/ 576100 h 1007025"/>
                <a:gd name="connsiteX27" fmla="*/ 2354317 w 9207062"/>
                <a:gd name="connsiteY27" fmla="*/ 702225 h 1007025"/>
                <a:gd name="connsiteX28" fmla="*/ 2081048 w 9207062"/>
                <a:gd name="connsiteY28" fmla="*/ 765287 h 1007025"/>
                <a:gd name="connsiteX29" fmla="*/ 1797269 w 9207062"/>
                <a:gd name="connsiteY29" fmla="*/ 828349 h 1007025"/>
                <a:gd name="connsiteX30" fmla="*/ 1639613 w 9207062"/>
                <a:gd name="connsiteY30" fmla="*/ 880900 h 1007025"/>
                <a:gd name="connsiteX31" fmla="*/ 1429407 w 9207062"/>
                <a:gd name="connsiteY31" fmla="*/ 786307 h 1007025"/>
                <a:gd name="connsiteX32" fmla="*/ 1261241 w 9207062"/>
                <a:gd name="connsiteY32" fmla="*/ 670694 h 1007025"/>
                <a:gd name="connsiteX33" fmla="*/ 1187669 w 9207062"/>
                <a:gd name="connsiteY33" fmla="*/ 576100 h 1007025"/>
                <a:gd name="connsiteX34" fmla="*/ 1051034 w 9207062"/>
                <a:gd name="connsiteY34" fmla="*/ 628652 h 1007025"/>
                <a:gd name="connsiteX35" fmla="*/ 872358 w 9207062"/>
                <a:gd name="connsiteY35" fmla="*/ 670694 h 1007025"/>
                <a:gd name="connsiteX36" fmla="*/ 756744 w 9207062"/>
                <a:gd name="connsiteY36" fmla="*/ 576100 h 1007025"/>
                <a:gd name="connsiteX37" fmla="*/ 662151 w 9207062"/>
                <a:gd name="connsiteY37" fmla="*/ 449976 h 1007025"/>
                <a:gd name="connsiteX38" fmla="*/ 325820 w 9207062"/>
                <a:gd name="connsiteY38" fmla="*/ 439466 h 1007025"/>
                <a:gd name="connsiteX39" fmla="*/ 94593 w 9207062"/>
                <a:gd name="connsiteY39" fmla="*/ 376404 h 1007025"/>
                <a:gd name="connsiteX40" fmla="*/ 52551 w 9207062"/>
                <a:gd name="connsiteY40" fmla="*/ 470997 h 1007025"/>
                <a:gd name="connsiteX41" fmla="*/ 52551 w 9207062"/>
                <a:gd name="connsiteY41" fmla="*/ 912431 h 1007025"/>
                <a:gd name="connsiteX42" fmla="*/ 0 w 9207062"/>
                <a:gd name="connsiteY42" fmla="*/ 943963 h 1007025"/>
                <a:gd name="connsiteX0" fmla="*/ 0 w 9207062"/>
                <a:gd name="connsiteY0" fmla="*/ 956170 h 1019232"/>
                <a:gd name="connsiteX1" fmla="*/ 9186041 w 9207062"/>
                <a:gd name="connsiteY1" fmla="*/ 1019232 h 1019232"/>
                <a:gd name="connsiteX2" fmla="*/ 9207062 w 9207062"/>
                <a:gd name="connsiteY2" fmla="*/ 472694 h 1019232"/>
                <a:gd name="connsiteX3" fmla="*/ 8891751 w 9207062"/>
                <a:gd name="connsiteY3" fmla="*/ 788004 h 1019232"/>
                <a:gd name="connsiteX4" fmla="*/ 8408275 w 9207062"/>
                <a:gd name="connsiteY4" fmla="*/ 745963 h 1019232"/>
                <a:gd name="connsiteX5" fmla="*/ 8219089 w 9207062"/>
                <a:gd name="connsiteY5" fmla="*/ 788004 h 1019232"/>
                <a:gd name="connsiteX6" fmla="*/ 7956331 w 9207062"/>
                <a:gd name="connsiteY6" fmla="*/ 714432 h 1019232"/>
                <a:gd name="connsiteX7" fmla="*/ 7683062 w 9207062"/>
                <a:gd name="connsiteY7" fmla="*/ 567287 h 1019232"/>
                <a:gd name="connsiteX8" fmla="*/ 7430813 w 9207062"/>
                <a:gd name="connsiteY8" fmla="*/ 472694 h 1019232"/>
                <a:gd name="connsiteX9" fmla="*/ 7136524 w 9207062"/>
                <a:gd name="connsiteY9" fmla="*/ 209935 h 1019232"/>
                <a:gd name="connsiteX10" fmla="*/ 6821213 w 9207062"/>
                <a:gd name="connsiteY10" fmla="*/ 178404 h 1019232"/>
                <a:gd name="connsiteX11" fmla="*/ 6653048 w 9207062"/>
                <a:gd name="connsiteY11" fmla="*/ 230956 h 1019232"/>
                <a:gd name="connsiteX12" fmla="*/ 6400800 w 9207062"/>
                <a:gd name="connsiteY12" fmla="*/ 357080 h 1019232"/>
                <a:gd name="connsiteX13" fmla="*/ 6190593 w 9207062"/>
                <a:gd name="connsiteY13" fmla="*/ 514735 h 1019232"/>
                <a:gd name="connsiteX14" fmla="*/ 5675586 w 9207062"/>
                <a:gd name="connsiteY14" fmla="*/ 630349 h 1019232"/>
                <a:gd name="connsiteX15" fmla="*/ 5265682 w 9207062"/>
                <a:gd name="connsiteY15" fmla="*/ 619838 h 1019232"/>
                <a:gd name="connsiteX16" fmla="*/ 4845269 w 9207062"/>
                <a:gd name="connsiteY16" fmla="*/ 567287 h 1019232"/>
                <a:gd name="connsiteX17" fmla="*/ 4635062 w 9207062"/>
                <a:gd name="connsiteY17" fmla="*/ 388611 h 1019232"/>
                <a:gd name="connsiteX18" fmla="*/ 4572000 w 9207062"/>
                <a:gd name="connsiteY18" fmla="*/ 241466 h 1019232"/>
                <a:gd name="connsiteX19" fmla="*/ 4340772 w 9207062"/>
                <a:gd name="connsiteY19" fmla="*/ 230956 h 1019232"/>
                <a:gd name="connsiteX20" fmla="*/ 4193627 w 9207062"/>
                <a:gd name="connsiteY20" fmla="*/ 346570 h 1019232"/>
                <a:gd name="connsiteX21" fmla="*/ 3909848 w 9207062"/>
                <a:gd name="connsiteY21" fmla="*/ 493714 h 1019232"/>
                <a:gd name="connsiteX22" fmla="*/ 3657600 w 9207062"/>
                <a:gd name="connsiteY22" fmla="*/ 693411 h 1019232"/>
                <a:gd name="connsiteX23" fmla="*/ 3415862 w 9207062"/>
                <a:gd name="connsiteY23" fmla="*/ 577797 h 1019232"/>
                <a:gd name="connsiteX24" fmla="*/ 3132082 w 9207062"/>
                <a:gd name="connsiteY24" fmla="*/ 588307 h 1019232"/>
                <a:gd name="connsiteX25" fmla="*/ 3005958 w 9207062"/>
                <a:gd name="connsiteY25" fmla="*/ 493714 h 1019232"/>
                <a:gd name="connsiteX26" fmla="*/ 2606565 w 9207062"/>
                <a:gd name="connsiteY26" fmla="*/ 588307 h 1019232"/>
                <a:gd name="connsiteX27" fmla="*/ 2354317 w 9207062"/>
                <a:gd name="connsiteY27" fmla="*/ 714432 h 1019232"/>
                <a:gd name="connsiteX28" fmla="*/ 2081048 w 9207062"/>
                <a:gd name="connsiteY28" fmla="*/ 777494 h 1019232"/>
                <a:gd name="connsiteX29" fmla="*/ 1797269 w 9207062"/>
                <a:gd name="connsiteY29" fmla="*/ 840556 h 1019232"/>
                <a:gd name="connsiteX30" fmla="*/ 1639613 w 9207062"/>
                <a:gd name="connsiteY30" fmla="*/ 893107 h 1019232"/>
                <a:gd name="connsiteX31" fmla="*/ 1429407 w 9207062"/>
                <a:gd name="connsiteY31" fmla="*/ 798514 h 1019232"/>
                <a:gd name="connsiteX32" fmla="*/ 1261241 w 9207062"/>
                <a:gd name="connsiteY32" fmla="*/ 682901 h 1019232"/>
                <a:gd name="connsiteX33" fmla="*/ 1187669 w 9207062"/>
                <a:gd name="connsiteY33" fmla="*/ 588307 h 1019232"/>
                <a:gd name="connsiteX34" fmla="*/ 1051034 w 9207062"/>
                <a:gd name="connsiteY34" fmla="*/ 640859 h 1019232"/>
                <a:gd name="connsiteX35" fmla="*/ 872358 w 9207062"/>
                <a:gd name="connsiteY35" fmla="*/ 682901 h 1019232"/>
                <a:gd name="connsiteX36" fmla="*/ 756744 w 9207062"/>
                <a:gd name="connsiteY36" fmla="*/ 588307 h 1019232"/>
                <a:gd name="connsiteX37" fmla="*/ 662151 w 9207062"/>
                <a:gd name="connsiteY37" fmla="*/ 462183 h 1019232"/>
                <a:gd name="connsiteX38" fmla="*/ 325820 w 9207062"/>
                <a:gd name="connsiteY38" fmla="*/ 451673 h 1019232"/>
                <a:gd name="connsiteX39" fmla="*/ 94593 w 9207062"/>
                <a:gd name="connsiteY39" fmla="*/ 388611 h 1019232"/>
                <a:gd name="connsiteX40" fmla="*/ 52551 w 9207062"/>
                <a:gd name="connsiteY40" fmla="*/ 483204 h 1019232"/>
                <a:gd name="connsiteX41" fmla="*/ 52551 w 9207062"/>
                <a:gd name="connsiteY41" fmla="*/ 924638 h 1019232"/>
                <a:gd name="connsiteX42" fmla="*/ 0 w 9207062"/>
                <a:gd name="connsiteY42" fmla="*/ 956170 h 1019232"/>
                <a:gd name="connsiteX0" fmla="*/ 0 w 9207062"/>
                <a:gd name="connsiteY0" fmla="*/ 956170 h 1019232"/>
                <a:gd name="connsiteX1" fmla="*/ 9186041 w 9207062"/>
                <a:gd name="connsiteY1" fmla="*/ 1019232 h 1019232"/>
                <a:gd name="connsiteX2" fmla="*/ 9207062 w 9207062"/>
                <a:gd name="connsiteY2" fmla="*/ 472694 h 1019232"/>
                <a:gd name="connsiteX3" fmla="*/ 8891751 w 9207062"/>
                <a:gd name="connsiteY3" fmla="*/ 788004 h 1019232"/>
                <a:gd name="connsiteX4" fmla="*/ 8408275 w 9207062"/>
                <a:gd name="connsiteY4" fmla="*/ 745963 h 1019232"/>
                <a:gd name="connsiteX5" fmla="*/ 8219089 w 9207062"/>
                <a:gd name="connsiteY5" fmla="*/ 788004 h 1019232"/>
                <a:gd name="connsiteX6" fmla="*/ 7956331 w 9207062"/>
                <a:gd name="connsiteY6" fmla="*/ 714432 h 1019232"/>
                <a:gd name="connsiteX7" fmla="*/ 7683062 w 9207062"/>
                <a:gd name="connsiteY7" fmla="*/ 567287 h 1019232"/>
                <a:gd name="connsiteX8" fmla="*/ 7430813 w 9207062"/>
                <a:gd name="connsiteY8" fmla="*/ 472694 h 1019232"/>
                <a:gd name="connsiteX9" fmla="*/ 7136524 w 9207062"/>
                <a:gd name="connsiteY9" fmla="*/ 209935 h 1019232"/>
                <a:gd name="connsiteX10" fmla="*/ 6821213 w 9207062"/>
                <a:gd name="connsiteY10" fmla="*/ 178404 h 1019232"/>
                <a:gd name="connsiteX11" fmla="*/ 6653048 w 9207062"/>
                <a:gd name="connsiteY11" fmla="*/ 230956 h 1019232"/>
                <a:gd name="connsiteX12" fmla="*/ 6400800 w 9207062"/>
                <a:gd name="connsiteY12" fmla="*/ 357080 h 1019232"/>
                <a:gd name="connsiteX13" fmla="*/ 6190593 w 9207062"/>
                <a:gd name="connsiteY13" fmla="*/ 514735 h 1019232"/>
                <a:gd name="connsiteX14" fmla="*/ 5675586 w 9207062"/>
                <a:gd name="connsiteY14" fmla="*/ 630349 h 1019232"/>
                <a:gd name="connsiteX15" fmla="*/ 5265682 w 9207062"/>
                <a:gd name="connsiteY15" fmla="*/ 619838 h 1019232"/>
                <a:gd name="connsiteX16" fmla="*/ 4845269 w 9207062"/>
                <a:gd name="connsiteY16" fmla="*/ 567287 h 1019232"/>
                <a:gd name="connsiteX17" fmla="*/ 4635062 w 9207062"/>
                <a:gd name="connsiteY17" fmla="*/ 388611 h 1019232"/>
                <a:gd name="connsiteX18" fmla="*/ 4572000 w 9207062"/>
                <a:gd name="connsiteY18" fmla="*/ 241466 h 1019232"/>
                <a:gd name="connsiteX19" fmla="*/ 4340772 w 9207062"/>
                <a:gd name="connsiteY19" fmla="*/ 230956 h 1019232"/>
                <a:gd name="connsiteX20" fmla="*/ 4193627 w 9207062"/>
                <a:gd name="connsiteY20" fmla="*/ 346570 h 1019232"/>
                <a:gd name="connsiteX21" fmla="*/ 3909848 w 9207062"/>
                <a:gd name="connsiteY21" fmla="*/ 493714 h 1019232"/>
                <a:gd name="connsiteX22" fmla="*/ 3657600 w 9207062"/>
                <a:gd name="connsiteY22" fmla="*/ 693411 h 1019232"/>
                <a:gd name="connsiteX23" fmla="*/ 3415862 w 9207062"/>
                <a:gd name="connsiteY23" fmla="*/ 577797 h 1019232"/>
                <a:gd name="connsiteX24" fmla="*/ 3132082 w 9207062"/>
                <a:gd name="connsiteY24" fmla="*/ 588307 h 1019232"/>
                <a:gd name="connsiteX25" fmla="*/ 3005958 w 9207062"/>
                <a:gd name="connsiteY25" fmla="*/ 493714 h 1019232"/>
                <a:gd name="connsiteX26" fmla="*/ 2606565 w 9207062"/>
                <a:gd name="connsiteY26" fmla="*/ 588307 h 1019232"/>
                <a:gd name="connsiteX27" fmla="*/ 2354317 w 9207062"/>
                <a:gd name="connsiteY27" fmla="*/ 714432 h 1019232"/>
                <a:gd name="connsiteX28" fmla="*/ 2081048 w 9207062"/>
                <a:gd name="connsiteY28" fmla="*/ 777494 h 1019232"/>
                <a:gd name="connsiteX29" fmla="*/ 1797269 w 9207062"/>
                <a:gd name="connsiteY29" fmla="*/ 840556 h 1019232"/>
                <a:gd name="connsiteX30" fmla="*/ 1639613 w 9207062"/>
                <a:gd name="connsiteY30" fmla="*/ 893107 h 1019232"/>
                <a:gd name="connsiteX31" fmla="*/ 1429407 w 9207062"/>
                <a:gd name="connsiteY31" fmla="*/ 798514 h 1019232"/>
                <a:gd name="connsiteX32" fmla="*/ 1261241 w 9207062"/>
                <a:gd name="connsiteY32" fmla="*/ 682901 h 1019232"/>
                <a:gd name="connsiteX33" fmla="*/ 1187669 w 9207062"/>
                <a:gd name="connsiteY33" fmla="*/ 588307 h 1019232"/>
                <a:gd name="connsiteX34" fmla="*/ 1051034 w 9207062"/>
                <a:gd name="connsiteY34" fmla="*/ 640859 h 1019232"/>
                <a:gd name="connsiteX35" fmla="*/ 872358 w 9207062"/>
                <a:gd name="connsiteY35" fmla="*/ 682901 h 1019232"/>
                <a:gd name="connsiteX36" fmla="*/ 756744 w 9207062"/>
                <a:gd name="connsiteY36" fmla="*/ 588307 h 1019232"/>
                <a:gd name="connsiteX37" fmla="*/ 662151 w 9207062"/>
                <a:gd name="connsiteY37" fmla="*/ 462183 h 1019232"/>
                <a:gd name="connsiteX38" fmla="*/ 325820 w 9207062"/>
                <a:gd name="connsiteY38" fmla="*/ 451673 h 1019232"/>
                <a:gd name="connsiteX39" fmla="*/ 94593 w 9207062"/>
                <a:gd name="connsiteY39" fmla="*/ 388611 h 1019232"/>
                <a:gd name="connsiteX40" fmla="*/ 52551 w 9207062"/>
                <a:gd name="connsiteY40" fmla="*/ 483204 h 1019232"/>
                <a:gd name="connsiteX41" fmla="*/ 52551 w 9207062"/>
                <a:gd name="connsiteY41" fmla="*/ 924638 h 1019232"/>
                <a:gd name="connsiteX42" fmla="*/ 0 w 9207062"/>
                <a:gd name="connsiteY42" fmla="*/ 956170 h 1019232"/>
                <a:gd name="connsiteX0" fmla="*/ 0 w 9207062"/>
                <a:gd name="connsiteY0" fmla="*/ 956170 h 1019232"/>
                <a:gd name="connsiteX1" fmla="*/ 9186041 w 9207062"/>
                <a:gd name="connsiteY1" fmla="*/ 1019232 h 1019232"/>
                <a:gd name="connsiteX2" fmla="*/ 9207062 w 9207062"/>
                <a:gd name="connsiteY2" fmla="*/ 472694 h 1019232"/>
                <a:gd name="connsiteX3" fmla="*/ 8891751 w 9207062"/>
                <a:gd name="connsiteY3" fmla="*/ 788004 h 1019232"/>
                <a:gd name="connsiteX4" fmla="*/ 8408275 w 9207062"/>
                <a:gd name="connsiteY4" fmla="*/ 745963 h 1019232"/>
                <a:gd name="connsiteX5" fmla="*/ 8219089 w 9207062"/>
                <a:gd name="connsiteY5" fmla="*/ 788004 h 1019232"/>
                <a:gd name="connsiteX6" fmla="*/ 7956331 w 9207062"/>
                <a:gd name="connsiteY6" fmla="*/ 714432 h 1019232"/>
                <a:gd name="connsiteX7" fmla="*/ 7683062 w 9207062"/>
                <a:gd name="connsiteY7" fmla="*/ 567287 h 1019232"/>
                <a:gd name="connsiteX8" fmla="*/ 7430813 w 9207062"/>
                <a:gd name="connsiteY8" fmla="*/ 472694 h 1019232"/>
                <a:gd name="connsiteX9" fmla="*/ 7136524 w 9207062"/>
                <a:gd name="connsiteY9" fmla="*/ 209935 h 1019232"/>
                <a:gd name="connsiteX10" fmla="*/ 6821213 w 9207062"/>
                <a:gd name="connsiteY10" fmla="*/ 178404 h 1019232"/>
                <a:gd name="connsiteX11" fmla="*/ 6653048 w 9207062"/>
                <a:gd name="connsiteY11" fmla="*/ 230956 h 1019232"/>
                <a:gd name="connsiteX12" fmla="*/ 6400800 w 9207062"/>
                <a:gd name="connsiteY12" fmla="*/ 357080 h 1019232"/>
                <a:gd name="connsiteX13" fmla="*/ 6190593 w 9207062"/>
                <a:gd name="connsiteY13" fmla="*/ 514735 h 1019232"/>
                <a:gd name="connsiteX14" fmla="*/ 5675586 w 9207062"/>
                <a:gd name="connsiteY14" fmla="*/ 630349 h 1019232"/>
                <a:gd name="connsiteX15" fmla="*/ 5265682 w 9207062"/>
                <a:gd name="connsiteY15" fmla="*/ 619838 h 1019232"/>
                <a:gd name="connsiteX16" fmla="*/ 4845269 w 9207062"/>
                <a:gd name="connsiteY16" fmla="*/ 567287 h 1019232"/>
                <a:gd name="connsiteX17" fmla="*/ 4635062 w 9207062"/>
                <a:gd name="connsiteY17" fmla="*/ 388611 h 1019232"/>
                <a:gd name="connsiteX18" fmla="*/ 4572000 w 9207062"/>
                <a:gd name="connsiteY18" fmla="*/ 241466 h 1019232"/>
                <a:gd name="connsiteX19" fmla="*/ 4340772 w 9207062"/>
                <a:gd name="connsiteY19" fmla="*/ 230956 h 1019232"/>
                <a:gd name="connsiteX20" fmla="*/ 4193627 w 9207062"/>
                <a:gd name="connsiteY20" fmla="*/ 346570 h 1019232"/>
                <a:gd name="connsiteX21" fmla="*/ 3909848 w 9207062"/>
                <a:gd name="connsiteY21" fmla="*/ 493714 h 1019232"/>
                <a:gd name="connsiteX22" fmla="*/ 3657600 w 9207062"/>
                <a:gd name="connsiteY22" fmla="*/ 693411 h 1019232"/>
                <a:gd name="connsiteX23" fmla="*/ 3415862 w 9207062"/>
                <a:gd name="connsiteY23" fmla="*/ 577797 h 1019232"/>
                <a:gd name="connsiteX24" fmla="*/ 3132082 w 9207062"/>
                <a:gd name="connsiteY24" fmla="*/ 588307 h 1019232"/>
                <a:gd name="connsiteX25" fmla="*/ 3005958 w 9207062"/>
                <a:gd name="connsiteY25" fmla="*/ 493714 h 1019232"/>
                <a:gd name="connsiteX26" fmla="*/ 2606565 w 9207062"/>
                <a:gd name="connsiteY26" fmla="*/ 588307 h 1019232"/>
                <a:gd name="connsiteX27" fmla="*/ 2354317 w 9207062"/>
                <a:gd name="connsiteY27" fmla="*/ 714432 h 1019232"/>
                <a:gd name="connsiteX28" fmla="*/ 2081048 w 9207062"/>
                <a:gd name="connsiteY28" fmla="*/ 777494 h 1019232"/>
                <a:gd name="connsiteX29" fmla="*/ 1797269 w 9207062"/>
                <a:gd name="connsiteY29" fmla="*/ 840556 h 1019232"/>
                <a:gd name="connsiteX30" fmla="*/ 1639613 w 9207062"/>
                <a:gd name="connsiteY30" fmla="*/ 893107 h 1019232"/>
                <a:gd name="connsiteX31" fmla="*/ 1429407 w 9207062"/>
                <a:gd name="connsiteY31" fmla="*/ 798514 h 1019232"/>
                <a:gd name="connsiteX32" fmla="*/ 1261241 w 9207062"/>
                <a:gd name="connsiteY32" fmla="*/ 682901 h 1019232"/>
                <a:gd name="connsiteX33" fmla="*/ 1187669 w 9207062"/>
                <a:gd name="connsiteY33" fmla="*/ 588307 h 1019232"/>
                <a:gd name="connsiteX34" fmla="*/ 1051034 w 9207062"/>
                <a:gd name="connsiteY34" fmla="*/ 640859 h 1019232"/>
                <a:gd name="connsiteX35" fmla="*/ 872358 w 9207062"/>
                <a:gd name="connsiteY35" fmla="*/ 682901 h 1019232"/>
                <a:gd name="connsiteX36" fmla="*/ 756744 w 9207062"/>
                <a:gd name="connsiteY36" fmla="*/ 588307 h 1019232"/>
                <a:gd name="connsiteX37" fmla="*/ 662151 w 9207062"/>
                <a:gd name="connsiteY37" fmla="*/ 462183 h 1019232"/>
                <a:gd name="connsiteX38" fmla="*/ 325820 w 9207062"/>
                <a:gd name="connsiteY38" fmla="*/ 451673 h 1019232"/>
                <a:gd name="connsiteX39" fmla="*/ 94593 w 9207062"/>
                <a:gd name="connsiteY39" fmla="*/ 388611 h 1019232"/>
                <a:gd name="connsiteX40" fmla="*/ 52551 w 9207062"/>
                <a:gd name="connsiteY40" fmla="*/ 483204 h 1019232"/>
                <a:gd name="connsiteX41" fmla="*/ 52551 w 9207062"/>
                <a:gd name="connsiteY41" fmla="*/ 924638 h 1019232"/>
                <a:gd name="connsiteX42" fmla="*/ 0 w 9207062"/>
                <a:gd name="connsiteY42" fmla="*/ 956170 h 1019232"/>
                <a:gd name="connsiteX0" fmla="*/ 0 w 9207062"/>
                <a:gd name="connsiteY0" fmla="*/ 956170 h 1019232"/>
                <a:gd name="connsiteX1" fmla="*/ 9186041 w 9207062"/>
                <a:gd name="connsiteY1" fmla="*/ 1019232 h 1019232"/>
                <a:gd name="connsiteX2" fmla="*/ 9207062 w 9207062"/>
                <a:gd name="connsiteY2" fmla="*/ 472694 h 1019232"/>
                <a:gd name="connsiteX3" fmla="*/ 8891751 w 9207062"/>
                <a:gd name="connsiteY3" fmla="*/ 788004 h 1019232"/>
                <a:gd name="connsiteX4" fmla="*/ 8408275 w 9207062"/>
                <a:gd name="connsiteY4" fmla="*/ 745963 h 1019232"/>
                <a:gd name="connsiteX5" fmla="*/ 8219089 w 9207062"/>
                <a:gd name="connsiteY5" fmla="*/ 788004 h 1019232"/>
                <a:gd name="connsiteX6" fmla="*/ 7956331 w 9207062"/>
                <a:gd name="connsiteY6" fmla="*/ 714432 h 1019232"/>
                <a:gd name="connsiteX7" fmla="*/ 7683062 w 9207062"/>
                <a:gd name="connsiteY7" fmla="*/ 567287 h 1019232"/>
                <a:gd name="connsiteX8" fmla="*/ 7430813 w 9207062"/>
                <a:gd name="connsiteY8" fmla="*/ 472694 h 1019232"/>
                <a:gd name="connsiteX9" fmla="*/ 7136524 w 9207062"/>
                <a:gd name="connsiteY9" fmla="*/ 209935 h 1019232"/>
                <a:gd name="connsiteX10" fmla="*/ 6821213 w 9207062"/>
                <a:gd name="connsiteY10" fmla="*/ 178404 h 1019232"/>
                <a:gd name="connsiteX11" fmla="*/ 6653048 w 9207062"/>
                <a:gd name="connsiteY11" fmla="*/ 230956 h 1019232"/>
                <a:gd name="connsiteX12" fmla="*/ 6400800 w 9207062"/>
                <a:gd name="connsiteY12" fmla="*/ 357080 h 1019232"/>
                <a:gd name="connsiteX13" fmla="*/ 6190593 w 9207062"/>
                <a:gd name="connsiteY13" fmla="*/ 514735 h 1019232"/>
                <a:gd name="connsiteX14" fmla="*/ 5675586 w 9207062"/>
                <a:gd name="connsiteY14" fmla="*/ 630349 h 1019232"/>
                <a:gd name="connsiteX15" fmla="*/ 5265682 w 9207062"/>
                <a:gd name="connsiteY15" fmla="*/ 619838 h 1019232"/>
                <a:gd name="connsiteX16" fmla="*/ 4845269 w 9207062"/>
                <a:gd name="connsiteY16" fmla="*/ 567287 h 1019232"/>
                <a:gd name="connsiteX17" fmla="*/ 4635062 w 9207062"/>
                <a:gd name="connsiteY17" fmla="*/ 388611 h 1019232"/>
                <a:gd name="connsiteX18" fmla="*/ 4572000 w 9207062"/>
                <a:gd name="connsiteY18" fmla="*/ 241466 h 1019232"/>
                <a:gd name="connsiteX19" fmla="*/ 4340772 w 9207062"/>
                <a:gd name="connsiteY19" fmla="*/ 230956 h 1019232"/>
                <a:gd name="connsiteX20" fmla="*/ 4193627 w 9207062"/>
                <a:gd name="connsiteY20" fmla="*/ 346570 h 1019232"/>
                <a:gd name="connsiteX21" fmla="*/ 3909848 w 9207062"/>
                <a:gd name="connsiteY21" fmla="*/ 493714 h 1019232"/>
                <a:gd name="connsiteX22" fmla="*/ 3657600 w 9207062"/>
                <a:gd name="connsiteY22" fmla="*/ 693411 h 1019232"/>
                <a:gd name="connsiteX23" fmla="*/ 3415862 w 9207062"/>
                <a:gd name="connsiteY23" fmla="*/ 577797 h 1019232"/>
                <a:gd name="connsiteX24" fmla="*/ 3132082 w 9207062"/>
                <a:gd name="connsiteY24" fmla="*/ 588307 h 1019232"/>
                <a:gd name="connsiteX25" fmla="*/ 3005958 w 9207062"/>
                <a:gd name="connsiteY25" fmla="*/ 493714 h 1019232"/>
                <a:gd name="connsiteX26" fmla="*/ 2606565 w 9207062"/>
                <a:gd name="connsiteY26" fmla="*/ 588307 h 1019232"/>
                <a:gd name="connsiteX27" fmla="*/ 2354317 w 9207062"/>
                <a:gd name="connsiteY27" fmla="*/ 714432 h 1019232"/>
                <a:gd name="connsiteX28" fmla="*/ 2081048 w 9207062"/>
                <a:gd name="connsiteY28" fmla="*/ 777494 h 1019232"/>
                <a:gd name="connsiteX29" fmla="*/ 1797269 w 9207062"/>
                <a:gd name="connsiteY29" fmla="*/ 840556 h 1019232"/>
                <a:gd name="connsiteX30" fmla="*/ 1639613 w 9207062"/>
                <a:gd name="connsiteY30" fmla="*/ 893107 h 1019232"/>
                <a:gd name="connsiteX31" fmla="*/ 1429407 w 9207062"/>
                <a:gd name="connsiteY31" fmla="*/ 798514 h 1019232"/>
                <a:gd name="connsiteX32" fmla="*/ 1261241 w 9207062"/>
                <a:gd name="connsiteY32" fmla="*/ 682901 h 1019232"/>
                <a:gd name="connsiteX33" fmla="*/ 1187669 w 9207062"/>
                <a:gd name="connsiteY33" fmla="*/ 588307 h 1019232"/>
                <a:gd name="connsiteX34" fmla="*/ 1051034 w 9207062"/>
                <a:gd name="connsiteY34" fmla="*/ 640859 h 1019232"/>
                <a:gd name="connsiteX35" fmla="*/ 872358 w 9207062"/>
                <a:gd name="connsiteY35" fmla="*/ 682901 h 1019232"/>
                <a:gd name="connsiteX36" fmla="*/ 756744 w 9207062"/>
                <a:gd name="connsiteY36" fmla="*/ 588307 h 1019232"/>
                <a:gd name="connsiteX37" fmla="*/ 662151 w 9207062"/>
                <a:gd name="connsiteY37" fmla="*/ 462183 h 1019232"/>
                <a:gd name="connsiteX38" fmla="*/ 325820 w 9207062"/>
                <a:gd name="connsiteY38" fmla="*/ 451673 h 1019232"/>
                <a:gd name="connsiteX39" fmla="*/ 94593 w 9207062"/>
                <a:gd name="connsiteY39" fmla="*/ 388611 h 1019232"/>
                <a:gd name="connsiteX40" fmla="*/ 52551 w 9207062"/>
                <a:gd name="connsiteY40" fmla="*/ 483204 h 1019232"/>
                <a:gd name="connsiteX41" fmla="*/ 52551 w 9207062"/>
                <a:gd name="connsiteY41" fmla="*/ 924638 h 1019232"/>
                <a:gd name="connsiteX42" fmla="*/ 0 w 9207062"/>
                <a:gd name="connsiteY42" fmla="*/ 956170 h 1019232"/>
                <a:gd name="connsiteX0" fmla="*/ 0 w 9207062"/>
                <a:gd name="connsiteY0" fmla="*/ 956170 h 1019232"/>
                <a:gd name="connsiteX1" fmla="*/ 9186041 w 9207062"/>
                <a:gd name="connsiteY1" fmla="*/ 1019232 h 1019232"/>
                <a:gd name="connsiteX2" fmla="*/ 9207062 w 9207062"/>
                <a:gd name="connsiteY2" fmla="*/ 472694 h 1019232"/>
                <a:gd name="connsiteX3" fmla="*/ 8891751 w 9207062"/>
                <a:gd name="connsiteY3" fmla="*/ 788004 h 1019232"/>
                <a:gd name="connsiteX4" fmla="*/ 8408275 w 9207062"/>
                <a:gd name="connsiteY4" fmla="*/ 745963 h 1019232"/>
                <a:gd name="connsiteX5" fmla="*/ 8219089 w 9207062"/>
                <a:gd name="connsiteY5" fmla="*/ 788004 h 1019232"/>
                <a:gd name="connsiteX6" fmla="*/ 7956331 w 9207062"/>
                <a:gd name="connsiteY6" fmla="*/ 714432 h 1019232"/>
                <a:gd name="connsiteX7" fmla="*/ 7683062 w 9207062"/>
                <a:gd name="connsiteY7" fmla="*/ 567287 h 1019232"/>
                <a:gd name="connsiteX8" fmla="*/ 7430813 w 9207062"/>
                <a:gd name="connsiteY8" fmla="*/ 472694 h 1019232"/>
                <a:gd name="connsiteX9" fmla="*/ 7136524 w 9207062"/>
                <a:gd name="connsiteY9" fmla="*/ 209935 h 1019232"/>
                <a:gd name="connsiteX10" fmla="*/ 6821213 w 9207062"/>
                <a:gd name="connsiteY10" fmla="*/ 178404 h 1019232"/>
                <a:gd name="connsiteX11" fmla="*/ 6653048 w 9207062"/>
                <a:gd name="connsiteY11" fmla="*/ 230956 h 1019232"/>
                <a:gd name="connsiteX12" fmla="*/ 6400800 w 9207062"/>
                <a:gd name="connsiteY12" fmla="*/ 357080 h 1019232"/>
                <a:gd name="connsiteX13" fmla="*/ 6190593 w 9207062"/>
                <a:gd name="connsiteY13" fmla="*/ 514735 h 1019232"/>
                <a:gd name="connsiteX14" fmla="*/ 5675586 w 9207062"/>
                <a:gd name="connsiteY14" fmla="*/ 630349 h 1019232"/>
                <a:gd name="connsiteX15" fmla="*/ 5265682 w 9207062"/>
                <a:gd name="connsiteY15" fmla="*/ 619838 h 1019232"/>
                <a:gd name="connsiteX16" fmla="*/ 4845269 w 9207062"/>
                <a:gd name="connsiteY16" fmla="*/ 567287 h 1019232"/>
                <a:gd name="connsiteX17" fmla="*/ 4635062 w 9207062"/>
                <a:gd name="connsiteY17" fmla="*/ 388611 h 1019232"/>
                <a:gd name="connsiteX18" fmla="*/ 4572000 w 9207062"/>
                <a:gd name="connsiteY18" fmla="*/ 241466 h 1019232"/>
                <a:gd name="connsiteX19" fmla="*/ 4340772 w 9207062"/>
                <a:gd name="connsiteY19" fmla="*/ 230956 h 1019232"/>
                <a:gd name="connsiteX20" fmla="*/ 4193627 w 9207062"/>
                <a:gd name="connsiteY20" fmla="*/ 346570 h 1019232"/>
                <a:gd name="connsiteX21" fmla="*/ 3909848 w 9207062"/>
                <a:gd name="connsiteY21" fmla="*/ 493714 h 1019232"/>
                <a:gd name="connsiteX22" fmla="*/ 3657600 w 9207062"/>
                <a:gd name="connsiteY22" fmla="*/ 693411 h 1019232"/>
                <a:gd name="connsiteX23" fmla="*/ 3415862 w 9207062"/>
                <a:gd name="connsiteY23" fmla="*/ 577797 h 1019232"/>
                <a:gd name="connsiteX24" fmla="*/ 3132082 w 9207062"/>
                <a:gd name="connsiteY24" fmla="*/ 588307 h 1019232"/>
                <a:gd name="connsiteX25" fmla="*/ 3005958 w 9207062"/>
                <a:gd name="connsiteY25" fmla="*/ 493714 h 1019232"/>
                <a:gd name="connsiteX26" fmla="*/ 2606565 w 9207062"/>
                <a:gd name="connsiteY26" fmla="*/ 588307 h 1019232"/>
                <a:gd name="connsiteX27" fmla="*/ 2354317 w 9207062"/>
                <a:gd name="connsiteY27" fmla="*/ 714432 h 1019232"/>
                <a:gd name="connsiteX28" fmla="*/ 2081048 w 9207062"/>
                <a:gd name="connsiteY28" fmla="*/ 777494 h 1019232"/>
                <a:gd name="connsiteX29" fmla="*/ 1797269 w 9207062"/>
                <a:gd name="connsiteY29" fmla="*/ 840556 h 1019232"/>
                <a:gd name="connsiteX30" fmla="*/ 1639613 w 9207062"/>
                <a:gd name="connsiteY30" fmla="*/ 893107 h 1019232"/>
                <a:gd name="connsiteX31" fmla="*/ 1429407 w 9207062"/>
                <a:gd name="connsiteY31" fmla="*/ 798514 h 1019232"/>
                <a:gd name="connsiteX32" fmla="*/ 1261241 w 9207062"/>
                <a:gd name="connsiteY32" fmla="*/ 682901 h 1019232"/>
                <a:gd name="connsiteX33" fmla="*/ 1187669 w 9207062"/>
                <a:gd name="connsiteY33" fmla="*/ 588307 h 1019232"/>
                <a:gd name="connsiteX34" fmla="*/ 1051034 w 9207062"/>
                <a:gd name="connsiteY34" fmla="*/ 640859 h 1019232"/>
                <a:gd name="connsiteX35" fmla="*/ 872358 w 9207062"/>
                <a:gd name="connsiteY35" fmla="*/ 682901 h 1019232"/>
                <a:gd name="connsiteX36" fmla="*/ 756744 w 9207062"/>
                <a:gd name="connsiteY36" fmla="*/ 588307 h 1019232"/>
                <a:gd name="connsiteX37" fmla="*/ 662151 w 9207062"/>
                <a:gd name="connsiteY37" fmla="*/ 462183 h 1019232"/>
                <a:gd name="connsiteX38" fmla="*/ 325820 w 9207062"/>
                <a:gd name="connsiteY38" fmla="*/ 451673 h 1019232"/>
                <a:gd name="connsiteX39" fmla="*/ 94593 w 9207062"/>
                <a:gd name="connsiteY39" fmla="*/ 388611 h 1019232"/>
                <a:gd name="connsiteX40" fmla="*/ 52551 w 9207062"/>
                <a:gd name="connsiteY40" fmla="*/ 483204 h 1019232"/>
                <a:gd name="connsiteX41" fmla="*/ 52551 w 9207062"/>
                <a:gd name="connsiteY41" fmla="*/ 924638 h 1019232"/>
                <a:gd name="connsiteX42" fmla="*/ 0 w 9207062"/>
                <a:gd name="connsiteY42" fmla="*/ 956170 h 1019232"/>
                <a:gd name="connsiteX0" fmla="*/ 0 w 9207062"/>
                <a:gd name="connsiteY0" fmla="*/ 956170 h 1019232"/>
                <a:gd name="connsiteX1" fmla="*/ 9186041 w 9207062"/>
                <a:gd name="connsiteY1" fmla="*/ 1019232 h 1019232"/>
                <a:gd name="connsiteX2" fmla="*/ 9207062 w 9207062"/>
                <a:gd name="connsiteY2" fmla="*/ 472694 h 1019232"/>
                <a:gd name="connsiteX3" fmla="*/ 8891751 w 9207062"/>
                <a:gd name="connsiteY3" fmla="*/ 788004 h 1019232"/>
                <a:gd name="connsiteX4" fmla="*/ 8408275 w 9207062"/>
                <a:gd name="connsiteY4" fmla="*/ 745963 h 1019232"/>
                <a:gd name="connsiteX5" fmla="*/ 8219089 w 9207062"/>
                <a:gd name="connsiteY5" fmla="*/ 788004 h 1019232"/>
                <a:gd name="connsiteX6" fmla="*/ 7956331 w 9207062"/>
                <a:gd name="connsiteY6" fmla="*/ 714432 h 1019232"/>
                <a:gd name="connsiteX7" fmla="*/ 7683062 w 9207062"/>
                <a:gd name="connsiteY7" fmla="*/ 567287 h 1019232"/>
                <a:gd name="connsiteX8" fmla="*/ 7430813 w 9207062"/>
                <a:gd name="connsiteY8" fmla="*/ 472694 h 1019232"/>
                <a:gd name="connsiteX9" fmla="*/ 7136524 w 9207062"/>
                <a:gd name="connsiteY9" fmla="*/ 209935 h 1019232"/>
                <a:gd name="connsiteX10" fmla="*/ 6821213 w 9207062"/>
                <a:gd name="connsiteY10" fmla="*/ 178404 h 1019232"/>
                <a:gd name="connsiteX11" fmla="*/ 6653048 w 9207062"/>
                <a:gd name="connsiteY11" fmla="*/ 230956 h 1019232"/>
                <a:gd name="connsiteX12" fmla="*/ 6400800 w 9207062"/>
                <a:gd name="connsiteY12" fmla="*/ 357080 h 1019232"/>
                <a:gd name="connsiteX13" fmla="*/ 6190593 w 9207062"/>
                <a:gd name="connsiteY13" fmla="*/ 514735 h 1019232"/>
                <a:gd name="connsiteX14" fmla="*/ 5675586 w 9207062"/>
                <a:gd name="connsiteY14" fmla="*/ 630349 h 1019232"/>
                <a:gd name="connsiteX15" fmla="*/ 5265682 w 9207062"/>
                <a:gd name="connsiteY15" fmla="*/ 619838 h 1019232"/>
                <a:gd name="connsiteX16" fmla="*/ 4845269 w 9207062"/>
                <a:gd name="connsiteY16" fmla="*/ 567287 h 1019232"/>
                <a:gd name="connsiteX17" fmla="*/ 4635062 w 9207062"/>
                <a:gd name="connsiteY17" fmla="*/ 388611 h 1019232"/>
                <a:gd name="connsiteX18" fmla="*/ 4572000 w 9207062"/>
                <a:gd name="connsiteY18" fmla="*/ 241466 h 1019232"/>
                <a:gd name="connsiteX19" fmla="*/ 4340772 w 9207062"/>
                <a:gd name="connsiteY19" fmla="*/ 230956 h 1019232"/>
                <a:gd name="connsiteX20" fmla="*/ 4193627 w 9207062"/>
                <a:gd name="connsiteY20" fmla="*/ 346570 h 1019232"/>
                <a:gd name="connsiteX21" fmla="*/ 3909848 w 9207062"/>
                <a:gd name="connsiteY21" fmla="*/ 493714 h 1019232"/>
                <a:gd name="connsiteX22" fmla="*/ 3657600 w 9207062"/>
                <a:gd name="connsiteY22" fmla="*/ 693411 h 1019232"/>
                <a:gd name="connsiteX23" fmla="*/ 3415862 w 9207062"/>
                <a:gd name="connsiteY23" fmla="*/ 577797 h 1019232"/>
                <a:gd name="connsiteX24" fmla="*/ 3132082 w 9207062"/>
                <a:gd name="connsiteY24" fmla="*/ 588307 h 1019232"/>
                <a:gd name="connsiteX25" fmla="*/ 3005958 w 9207062"/>
                <a:gd name="connsiteY25" fmla="*/ 493714 h 1019232"/>
                <a:gd name="connsiteX26" fmla="*/ 2606565 w 9207062"/>
                <a:gd name="connsiteY26" fmla="*/ 588307 h 1019232"/>
                <a:gd name="connsiteX27" fmla="*/ 2354317 w 9207062"/>
                <a:gd name="connsiteY27" fmla="*/ 714432 h 1019232"/>
                <a:gd name="connsiteX28" fmla="*/ 2081048 w 9207062"/>
                <a:gd name="connsiteY28" fmla="*/ 777494 h 1019232"/>
                <a:gd name="connsiteX29" fmla="*/ 1797269 w 9207062"/>
                <a:gd name="connsiteY29" fmla="*/ 840556 h 1019232"/>
                <a:gd name="connsiteX30" fmla="*/ 1639613 w 9207062"/>
                <a:gd name="connsiteY30" fmla="*/ 893107 h 1019232"/>
                <a:gd name="connsiteX31" fmla="*/ 1429407 w 9207062"/>
                <a:gd name="connsiteY31" fmla="*/ 798514 h 1019232"/>
                <a:gd name="connsiteX32" fmla="*/ 1261241 w 9207062"/>
                <a:gd name="connsiteY32" fmla="*/ 682901 h 1019232"/>
                <a:gd name="connsiteX33" fmla="*/ 1187669 w 9207062"/>
                <a:gd name="connsiteY33" fmla="*/ 588307 h 1019232"/>
                <a:gd name="connsiteX34" fmla="*/ 1051034 w 9207062"/>
                <a:gd name="connsiteY34" fmla="*/ 640859 h 1019232"/>
                <a:gd name="connsiteX35" fmla="*/ 872358 w 9207062"/>
                <a:gd name="connsiteY35" fmla="*/ 682901 h 1019232"/>
                <a:gd name="connsiteX36" fmla="*/ 756744 w 9207062"/>
                <a:gd name="connsiteY36" fmla="*/ 588307 h 1019232"/>
                <a:gd name="connsiteX37" fmla="*/ 662151 w 9207062"/>
                <a:gd name="connsiteY37" fmla="*/ 462183 h 1019232"/>
                <a:gd name="connsiteX38" fmla="*/ 325820 w 9207062"/>
                <a:gd name="connsiteY38" fmla="*/ 451673 h 1019232"/>
                <a:gd name="connsiteX39" fmla="*/ 94593 w 9207062"/>
                <a:gd name="connsiteY39" fmla="*/ 388611 h 1019232"/>
                <a:gd name="connsiteX40" fmla="*/ 52551 w 9207062"/>
                <a:gd name="connsiteY40" fmla="*/ 483204 h 1019232"/>
                <a:gd name="connsiteX41" fmla="*/ 52551 w 9207062"/>
                <a:gd name="connsiteY41" fmla="*/ 924638 h 1019232"/>
                <a:gd name="connsiteX42" fmla="*/ 0 w 9207062"/>
                <a:gd name="connsiteY42" fmla="*/ 956170 h 1019232"/>
                <a:gd name="connsiteX0" fmla="*/ 0 w 9207062"/>
                <a:gd name="connsiteY0" fmla="*/ 956170 h 1019232"/>
                <a:gd name="connsiteX1" fmla="*/ 9186041 w 9207062"/>
                <a:gd name="connsiteY1" fmla="*/ 1019232 h 1019232"/>
                <a:gd name="connsiteX2" fmla="*/ 9207062 w 9207062"/>
                <a:gd name="connsiteY2" fmla="*/ 472694 h 1019232"/>
                <a:gd name="connsiteX3" fmla="*/ 8891751 w 9207062"/>
                <a:gd name="connsiteY3" fmla="*/ 788004 h 1019232"/>
                <a:gd name="connsiteX4" fmla="*/ 8408275 w 9207062"/>
                <a:gd name="connsiteY4" fmla="*/ 745963 h 1019232"/>
                <a:gd name="connsiteX5" fmla="*/ 8219089 w 9207062"/>
                <a:gd name="connsiteY5" fmla="*/ 788004 h 1019232"/>
                <a:gd name="connsiteX6" fmla="*/ 7956331 w 9207062"/>
                <a:gd name="connsiteY6" fmla="*/ 714432 h 1019232"/>
                <a:gd name="connsiteX7" fmla="*/ 7683062 w 9207062"/>
                <a:gd name="connsiteY7" fmla="*/ 567287 h 1019232"/>
                <a:gd name="connsiteX8" fmla="*/ 7430813 w 9207062"/>
                <a:gd name="connsiteY8" fmla="*/ 472694 h 1019232"/>
                <a:gd name="connsiteX9" fmla="*/ 7136524 w 9207062"/>
                <a:gd name="connsiteY9" fmla="*/ 209935 h 1019232"/>
                <a:gd name="connsiteX10" fmla="*/ 6821213 w 9207062"/>
                <a:gd name="connsiteY10" fmla="*/ 178404 h 1019232"/>
                <a:gd name="connsiteX11" fmla="*/ 6653048 w 9207062"/>
                <a:gd name="connsiteY11" fmla="*/ 230956 h 1019232"/>
                <a:gd name="connsiteX12" fmla="*/ 6400800 w 9207062"/>
                <a:gd name="connsiteY12" fmla="*/ 357080 h 1019232"/>
                <a:gd name="connsiteX13" fmla="*/ 6190593 w 9207062"/>
                <a:gd name="connsiteY13" fmla="*/ 514735 h 1019232"/>
                <a:gd name="connsiteX14" fmla="*/ 5675586 w 9207062"/>
                <a:gd name="connsiteY14" fmla="*/ 630349 h 1019232"/>
                <a:gd name="connsiteX15" fmla="*/ 5265682 w 9207062"/>
                <a:gd name="connsiteY15" fmla="*/ 619838 h 1019232"/>
                <a:gd name="connsiteX16" fmla="*/ 4845269 w 9207062"/>
                <a:gd name="connsiteY16" fmla="*/ 567287 h 1019232"/>
                <a:gd name="connsiteX17" fmla="*/ 4635062 w 9207062"/>
                <a:gd name="connsiteY17" fmla="*/ 388611 h 1019232"/>
                <a:gd name="connsiteX18" fmla="*/ 4572000 w 9207062"/>
                <a:gd name="connsiteY18" fmla="*/ 241466 h 1019232"/>
                <a:gd name="connsiteX19" fmla="*/ 4340772 w 9207062"/>
                <a:gd name="connsiteY19" fmla="*/ 230956 h 1019232"/>
                <a:gd name="connsiteX20" fmla="*/ 4193627 w 9207062"/>
                <a:gd name="connsiteY20" fmla="*/ 346570 h 1019232"/>
                <a:gd name="connsiteX21" fmla="*/ 3909848 w 9207062"/>
                <a:gd name="connsiteY21" fmla="*/ 493714 h 1019232"/>
                <a:gd name="connsiteX22" fmla="*/ 3657600 w 9207062"/>
                <a:gd name="connsiteY22" fmla="*/ 693411 h 1019232"/>
                <a:gd name="connsiteX23" fmla="*/ 3415862 w 9207062"/>
                <a:gd name="connsiteY23" fmla="*/ 577797 h 1019232"/>
                <a:gd name="connsiteX24" fmla="*/ 3132082 w 9207062"/>
                <a:gd name="connsiteY24" fmla="*/ 588307 h 1019232"/>
                <a:gd name="connsiteX25" fmla="*/ 3005958 w 9207062"/>
                <a:gd name="connsiteY25" fmla="*/ 493714 h 1019232"/>
                <a:gd name="connsiteX26" fmla="*/ 2606565 w 9207062"/>
                <a:gd name="connsiteY26" fmla="*/ 588307 h 1019232"/>
                <a:gd name="connsiteX27" fmla="*/ 2354317 w 9207062"/>
                <a:gd name="connsiteY27" fmla="*/ 714432 h 1019232"/>
                <a:gd name="connsiteX28" fmla="*/ 2081048 w 9207062"/>
                <a:gd name="connsiteY28" fmla="*/ 777494 h 1019232"/>
                <a:gd name="connsiteX29" fmla="*/ 1797269 w 9207062"/>
                <a:gd name="connsiteY29" fmla="*/ 840556 h 1019232"/>
                <a:gd name="connsiteX30" fmla="*/ 1639613 w 9207062"/>
                <a:gd name="connsiteY30" fmla="*/ 893107 h 1019232"/>
                <a:gd name="connsiteX31" fmla="*/ 1429407 w 9207062"/>
                <a:gd name="connsiteY31" fmla="*/ 798514 h 1019232"/>
                <a:gd name="connsiteX32" fmla="*/ 1261241 w 9207062"/>
                <a:gd name="connsiteY32" fmla="*/ 682901 h 1019232"/>
                <a:gd name="connsiteX33" fmla="*/ 1187669 w 9207062"/>
                <a:gd name="connsiteY33" fmla="*/ 588307 h 1019232"/>
                <a:gd name="connsiteX34" fmla="*/ 1051034 w 9207062"/>
                <a:gd name="connsiteY34" fmla="*/ 640859 h 1019232"/>
                <a:gd name="connsiteX35" fmla="*/ 872358 w 9207062"/>
                <a:gd name="connsiteY35" fmla="*/ 682901 h 1019232"/>
                <a:gd name="connsiteX36" fmla="*/ 756744 w 9207062"/>
                <a:gd name="connsiteY36" fmla="*/ 588307 h 1019232"/>
                <a:gd name="connsiteX37" fmla="*/ 662151 w 9207062"/>
                <a:gd name="connsiteY37" fmla="*/ 462183 h 1019232"/>
                <a:gd name="connsiteX38" fmla="*/ 325820 w 9207062"/>
                <a:gd name="connsiteY38" fmla="*/ 451673 h 1019232"/>
                <a:gd name="connsiteX39" fmla="*/ 94593 w 9207062"/>
                <a:gd name="connsiteY39" fmla="*/ 388611 h 1019232"/>
                <a:gd name="connsiteX40" fmla="*/ 52551 w 9207062"/>
                <a:gd name="connsiteY40" fmla="*/ 483204 h 1019232"/>
                <a:gd name="connsiteX41" fmla="*/ 52551 w 9207062"/>
                <a:gd name="connsiteY41" fmla="*/ 924638 h 1019232"/>
                <a:gd name="connsiteX42" fmla="*/ 0 w 9207062"/>
                <a:gd name="connsiteY42" fmla="*/ 956170 h 1019232"/>
                <a:gd name="connsiteX0" fmla="*/ 0 w 9207062"/>
                <a:gd name="connsiteY0" fmla="*/ 956170 h 1019232"/>
                <a:gd name="connsiteX1" fmla="*/ 9186041 w 9207062"/>
                <a:gd name="connsiteY1" fmla="*/ 1019232 h 1019232"/>
                <a:gd name="connsiteX2" fmla="*/ 9207062 w 9207062"/>
                <a:gd name="connsiteY2" fmla="*/ 472694 h 1019232"/>
                <a:gd name="connsiteX3" fmla="*/ 8891751 w 9207062"/>
                <a:gd name="connsiteY3" fmla="*/ 788004 h 1019232"/>
                <a:gd name="connsiteX4" fmla="*/ 8408275 w 9207062"/>
                <a:gd name="connsiteY4" fmla="*/ 745963 h 1019232"/>
                <a:gd name="connsiteX5" fmla="*/ 8219089 w 9207062"/>
                <a:gd name="connsiteY5" fmla="*/ 788004 h 1019232"/>
                <a:gd name="connsiteX6" fmla="*/ 7956331 w 9207062"/>
                <a:gd name="connsiteY6" fmla="*/ 714432 h 1019232"/>
                <a:gd name="connsiteX7" fmla="*/ 7683062 w 9207062"/>
                <a:gd name="connsiteY7" fmla="*/ 567287 h 1019232"/>
                <a:gd name="connsiteX8" fmla="*/ 7430813 w 9207062"/>
                <a:gd name="connsiteY8" fmla="*/ 472694 h 1019232"/>
                <a:gd name="connsiteX9" fmla="*/ 7136524 w 9207062"/>
                <a:gd name="connsiteY9" fmla="*/ 209935 h 1019232"/>
                <a:gd name="connsiteX10" fmla="*/ 6821213 w 9207062"/>
                <a:gd name="connsiteY10" fmla="*/ 178404 h 1019232"/>
                <a:gd name="connsiteX11" fmla="*/ 6653048 w 9207062"/>
                <a:gd name="connsiteY11" fmla="*/ 230956 h 1019232"/>
                <a:gd name="connsiteX12" fmla="*/ 6400800 w 9207062"/>
                <a:gd name="connsiteY12" fmla="*/ 357080 h 1019232"/>
                <a:gd name="connsiteX13" fmla="*/ 6190593 w 9207062"/>
                <a:gd name="connsiteY13" fmla="*/ 514735 h 1019232"/>
                <a:gd name="connsiteX14" fmla="*/ 5675586 w 9207062"/>
                <a:gd name="connsiteY14" fmla="*/ 630349 h 1019232"/>
                <a:gd name="connsiteX15" fmla="*/ 5265682 w 9207062"/>
                <a:gd name="connsiteY15" fmla="*/ 619838 h 1019232"/>
                <a:gd name="connsiteX16" fmla="*/ 4845269 w 9207062"/>
                <a:gd name="connsiteY16" fmla="*/ 567287 h 1019232"/>
                <a:gd name="connsiteX17" fmla="*/ 4635062 w 9207062"/>
                <a:gd name="connsiteY17" fmla="*/ 388611 h 1019232"/>
                <a:gd name="connsiteX18" fmla="*/ 4572000 w 9207062"/>
                <a:gd name="connsiteY18" fmla="*/ 241466 h 1019232"/>
                <a:gd name="connsiteX19" fmla="*/ 4340772 w 9207062"/>
                <a:gd name="connsiteY19" fmla="*/ 230956 h 1019232"/>
                <a:gd name="connsiteX20" fmla="*/ 4193627 w 9207062"/>
                <a:gd name="connsiteY20" fmla="*/ 346570 h 1019232"/>
                <a:gd name="connsiteX21" fmla="*/ 3909848 w 9207062"/>
                <a:gd name="connsiteY21" fmla="*/ 493714 h 1019232"/>
                <a:gd name="connsiteX22" fmla="*/ 3657600 w 9207062"/>
                <a:gd name="connsiteY22" fmla="*/ 693411 h 1019232"/>
                <a:gd name="connsiteX23" fmla="*/ 3415862 w 9207062"/>
                <a:gd name="connsiteY23" fmla="*/ 577797 h 1019232"/>
                <a:gd name="connsiteX24" fmla="*/ 3132082 w 9207062"/>
                <a:gd name="connsiteY24" fmla="*/ 588307 h 1019232"/>
                <a:gd name="connsiteX25" fmla="*/ 3005958 w 9207062"/>
                <a:gd name="connsiteY25" fmla="*/ 493714 h 1019232"/>
                <a:gd name="connsiteX26" fmla="*/ 2606565 w 9207062"/>
                <a:gd name="connsiteY26" fmla="*/ 588307 h 1019232"/>
                <a:gd name="connsiteX27" fmla="*/ 2354317 w 9207062"/>
                <a:gd name="connsiteY27" fmla="*/ 714432 h 1019232"/>
                <a:gd name="connsiteX28" fmla="*/ 2081048 w 9207062"/>
                <a:gd name="connsiteY28" fmla="*/ 777494 h 1019232"/>
                <a:gd name="connsiteX29" fmla="*/ 1797269 w 9207062"/>
                <a:gd name="connsiteY29" fmla="*/ 840556 h 1019232"/>
                <a:gd name="connsiteX30" fmla="*/ 1639613 w 9207062"/>
                <a:gd name="connsiteY30" fmla="*/ 893107 h 1019232"/>
                <a:gd name="connsiteX31" fmla="*/ 1429407 w 9207062"/>
                <a:gd name="connsiteY31" fmla="*/ 798514 h 1019232"/>
                <a:gd name="connsiteX32" fmla="*/ 1261241 w 9207062"/>
                <a:gd name="connsiteY32" fmla="*/ 682901 h 1019232"/>
                <a:gd name="connsiteX33" fmla="*/ 1187669 w 9207062"/>
                <a:gd name="connsiteY33" fmla="*/ 588307 h 1019232"/>
                <a:gd name="connsiteX34" fmla="*/ 1051034 w 9207062"/>
                <a:gd name="connsiteY34" fmla="*/ 640859 h 1019232"/>
                <a:gd name="connsiteX35" fmla="*/ 872358 w 9207062"/>
                <a:gd name="connsiteY35" fmla="*/ 682901 h 1019232"/>
                <a:gd name="connsiteX36" fmla="*/ 756744 w 9207062"/>
                <a:gd name="connsiteY36" fmla="*/ 588307 h 1019232"/>
                <a:gd name="connsiteX37" fmla="*/ 662151 w 9207062"/>
                <a:gd name="connsiteY37" fmla="*/ 462183 h 1019232"/>
                <a:gd name="connsiteX38" fmla="*/ 325820 w 9207062"/>
                <a:gd name="connsiteY38" fmla="*/ 451673 h 1019232"/>
                <a:gd name="connsiteX39" fmla="*/ 94593 w 9207062"/>
                <a:gd name="connsiteY39" fmla="*/ 388611 h 1019232"/>
                <a:gd name="connsiteX40" fmla="*/ 52551 w 9207062"/>
                <a:gd name="connsiteY40" fmla="*/ 483204 h 1019232"/>
                <a:gd name="connsiteX41" fmla="*/ 52551 w 9207062"/>
                <a:gd name="connsiteY41" fmla="*/ 924638 h 1019232"/>
                <a:gd name="connsiteX42" fmla="*/ 0 w 9207062"/>
                <a:gd name="connsiteY42" fmla="*/ 956170 h 1019232"/>
                <a:gd name="connsiteX0" fmla="*/ 0 w 9207062"/>
                <a:gd name="connsiteY0" fmla="*/ 956170 h 1019232"/>
                <a:gd name="connsiteX1" fmla="*/ 9186041 w 9207062"/>
                <a:gd name="connsiteY1" fmla="*/ 1019232 h 1019232"/>
                <a:gd name="connsiteX2" fmla="*/ 9207062 w 9207062"/>
                <a:gd name="connsiteY2" fmla="*/ 472694 h 1019232"/>
                <a:gd name="connsiteX3" fmla="*/ 8891751 w 9207062"/>
                <a:gd name="connsiteY3" fmla="*/ 788004 h 1019232"/>
                <a:gd name="connsiteX4" fmla="*/ 8408275 w 9207062"/>
                <a:gd name="connsiteY4" fmla="*/ 745963 h 1019232"/>
                <a:gd name="connsiteX5" fmla="*/ 8219089 w 9207062"/>
                <a:gd name="connsiteY5" fmla="*/ 788004 h 1019232"/>
                <a:gd name="connsiteX6" fmla="*/ 7956331 w 9207062"/>
                <a:gd name="connsiteY6" fmla="*/ 714432 h 1019232"/>
                <a:gd name="connsiteX7" fmla="*/ 7683062 w 9207062"/>
                <a:gd name="connsiteY7" fmla="*/ 567287 h 1019232"/>
                <a:gd name="connsiteX8" fmla="*/ 7430813 w 9207062"/>
                <a:gd name="connsiteY8" fmla="*/ 472694 h 1019232"/>
                <a:gd name="connsiteX9" fmla="*/ 7136524 w 9207062"/>
                <a:gd name="connsiteY9" fmla="*/ 209935 h 1019232"/>
                <a:gd name="connsiteX10" fmla="*/ 6821213 w 9207062"/>
                <a:gd name="connsiteY10" fmla="*/ 178404 h 1019232"/>
                <a:gd name="connsiteX11" fmla="*/ 6653048 w 9207062"/>
                <a:gd name="connsiteY11" fmla="*/ 230956 h 1019232"/>
                <a:gd name="connsiteX12" fmla="*/ 6400800 w 9207062"/>
                <a:gd name="connsiteY12" fmla="*/ 357080 h 1019232"/>
                <a:gd name="connsiteX13" fmla="*/ 6190593 w 9207062"/>
                <a:gd name="connsiteY13" fmla="*/ 514735 h 1019232"/>
                <a:gd name="connsiteX14" fmla="*/ 5675586 w 9207062"/>
                <a:gd name="connsiteY14" fmla="*/ 630349 h 1019232"/>
                <a:gd name="connsiteX15" fmla="*/ 5265682 w 9207062"/>
                <a:gd name="connsiteY15" fmla="*/ 619838 h 1019232"/>
                <a:gd name="connsiteX16" fmla="*/ 4845269 w 9207062"/>
                <a:gd name="connsiteY16" fmla="*/ 567287 h 1019232"/>
                <a:gd name="connsiteX17" fmla="*/ 4635062 w 9207062"/>
                <a:gd name="connsiteY17" fmla="*/ 388611 h 1019232"/>
                <a:gd name="connsiteX18" fmla="*/ 4572000 w 9207062"/>
                <a:gd name="connsiteY18" fmla="*/ 241466 h 1019232"/>
                <a:gd name="connsiteX19" fmla="*/ 4340772 w 9207062"/>
                <a:gd name="connsiteY19" fmla="*/ 230956 h 1019232"/>
                <a:gd name="connsiteX20" fmla="*/ 4193627 w 9207062"/>
                <a:gd name="connsiteY20" fmla="*/ 346570 h 1019232"/>
                <a:gd name="connsiteX21" fmla="*/ 3909848 w 9207062"/>
                <a:gd name="connsiteY21" fmla="*/ 493714 h 1019232"/>
                <a:gd name="connsiteX22" fmla="*/ 3657600 w 9207062"/>
                <a:gd name="connsiteY22" fmla="*/ 693411 h 1019232"/>
                <a:gd name="connsiteX23" fmla="*/ 3415862 w 9207062"/>
                <a:gd name="connsiteY23" fmla="*/ 577797 h 1019232"/>
                <a:gd name="connsiteX24" fmla="*/ 3132082 w 9207062"/>
                <a:gd name="connsiteY24" fmla="*/ 588307 h 1019232"/>
                <a:gd name="connsiteX25" fmla="*/ 3005958 w 9207062"/>
                <a:gd name="connsiteY25" fmla="*/ 493714 h 1019232"/>
                <a:gd name="connsiteX26" fmla="*/ 2606565 w 9207062"/>
                <a:gd name="connsiteY26" fmla="*/ 588307 h 1019232"/>
                <a:gd name="connsiteX27" fmla="*/ 2354317 w 9207062"/>
                <a:gd name="connsiteY27" fmla="*/ 714432 h 1019232"/>
                <a:gd name="connsiteX28" fmla="*/ 2081048 w 9207062"/>
                <a:gd name="connsiteY28" fmla="*/ 777494 h 1019232"/>
                <a:gd name="connsiteX29" fmla="*/ 1797269 w 9207062"/>
                <a:gd name="connsiteY29" fmla="*/ 840556 h 1019232"/>
                <a:gd name="connsiteX30" fmla="*/ 1639613 w 9207062"/>
                <a:gd name="connsiteY30" fmla="*/ 893107 h 1019232"/>
                <a:gd name="connsiteX31" fmla="*/ 1429407 w 9207062"/>
                <a:gd name="connsiteY31" fmla="*/ 798514 h 1019232"/>
                <a:gd name="connsiteX32" fmla="*/ 1261241 w 9207062"/>
                <a:gd name="connsiteY32" fmla="*/ 682901 h 1019232"/>
                <a:gd name="connsiteX33" fmla="*/ 1187669 w 9207062"/>
                <a:gd name="connsiteY33" fmla="*/ 588307 h 1019232"/>
                <a:gd name="connsiteX34" fmla="*/ 1051034 w 9207062"/>
                <a:gd name="connsiteY34" fmla="*/ 640859 h 1019232"/>
                <a:gd name="connsiteX35" fmla="*/ 872358 w 9207062"/>
                <a:gd name="connsiteY35" fmla="*/ 682901 h 1019232"/>
                <a:gd name="connsiteX36" fmla="*/ 756744 w 9207062"/>
                <a:gd name="connsiteY36" fmla="*/ 588307 h 1019232"/>
                <a:gd name="connsiteX37" fmla="*/ 662151 w 9207062"/>
                <a:gd name="connsiteY37" fmla="*/ 462183 h 1019232"/>
                <a:gd name="connsiteX38" fmla="*/ 325820 w 9207062"/>
                <a:gd name="connsiteY38" fmla="*/ 451673 h 1019232"/>
                <a:gd name="connsiteX39" fmla="*/ 94593 w 9207062"/>
                <a:gd name="connsiteY39" fmla="*/ 388611 h 1019232"/>
                <a:gd name="connsiteX40" fmla="*/ 52551 w 9207062"/>
                <a:gd name="connsiteY40" fmla="*/ 483204 h 1019232"/>
                <a:gd name="connsiteX41" fmla="*/ 52551 w 9207062"/>
                <a:gd name="connsiteY41" fmla="*/ 924638 h 1019232"/>
                <a:gd name="connsiteX42" fmla="*/ 0 w 9207062"/>
                <a:gd name="connsiteY42" fmla="*/ 956170 h 1019232"/>
                <a:gd name="connsiteX0" fmla="*/ 0 w 9207062"/>
                <a:gd name="connsiteY0" fmla="*/ 956170 h 1019232"/>
                <a:gd name="connsiteX1" fmla="*/ 9186041 w 9207062"/>
                <a:gd name="connsiteY1" fmla="*/ 1019232 h 1019232"/>
                <a:gd name="connsiteX2" fmla="*/ 9207062 w 9207062"/>
                <a:gd name="connsiteY2" fmla="*/ 472694 h 1019232"/>
                <a:gd name="connsiteX3" fmla="*/ 8891751 w 9207062"/>
                <a:gd name="connsiteY3" fmla="*/ 788004 h 1019232"/>
                <a:gd name="connsiteX4" fmla="*/ 8408275 w 9207062"/>
                <a:gd name="connsiteY4" fmla="*/ 745963 h 1019232"/>
                <a:gd name="connsiteX5" fmla="*/ 8219089 w 9207062"/>
                <a:gd name="connsiteY5" fmla="*/ 788004 h 1019232"/>
                <a:gd name="connsiteX6" fmla="*/ 7956331 w 9207062"/>
                <a:gd name="connsiteY6" fmla="*/ 714432 h 1019232"/>
                <a:gd name="connsiteX7" fmla="*/ 7683062 w 9207062"/>
                <a:gd name="connsiteY7" fmla="*/ 567287 h 1019232"/>
                <a:gd name="connsiteX8" fmla="*/ 7430813 w 9207062"/>
                <a:gd name="connsiteY8" fmla="*/ 472694 h 1019232"/>
                <a:gd name="connsiteX9" fmla="*/ 7136524 w 9207062"/>
                <a:gd name="connsiteY9" fmla="*/ 209935 h 1019232"/>
                <a:gd name="connsiteX10" fmla="*/ 6821213 w 9207062"/>
                <a:gd name="connsiteY10" fmla="*/ 178404 h 1019232"/>
                <a:gd name="connsiteX11" fmla="*/ 6653048 w 9207062"/>
                <a:gd name="connsiteY11" fmla="*/ 230956 h 1019232"/>
                <a:gd name="connsiteX12" fmla="*/ 6400800 w 9207062"/>
                <a:gd name="connsiteY12" fmla="*/ 357080 h 1019232"/>
                <a:gd name="connsiteX13" fmla="*/ 6190593 w 9207062"/>
                <a:gd name="connsiteY13" fmla="*/ 514735 h 1019232"/>
                <a:gd name="connsiteX14" fmla="*/ 5675586 w 9207062"/>
                <a:gd name="connsiteY14" fmla="*/ 630349 h 1019232"/>
                <a:gd name="connsiteX15" fmla="*/ 5265682 w 9207062"/>
                <a:gd name="connsiteY15" fmla="*/ 619838 h 1019232"/>
                <a:gd name="connsiteX16" fmla="*/ 4845269 w 9207062"/>
                <a:gd name="connsiteY16" fmla="*/ 567287 h 1019232"/>
                <a:gd name="connsiteX17" fmla="*/ 4635062 w 9207062"/>
                <a:gd name="connsiteY17" fmla="*/ 388611 h 1019232"/>
                <a:gd name="connsiteX18" fmla="*/ 4572000 w 9207062"/>
                <a:gd name="connsiteY18" fmla="*/ 241466 h 1019232"/>
                <a:gd name="connsiteX19" fmla="*/ 4340772 w 9207062"/>
                <a:gd name="connsiteY19" fmla="*/ 230956 h 1019232"/>
                <a:gd name="connsiteX20" fmla="*/ 4193627 w 9207062"/>
                <a:gd name="connsiteY20" fmla="*/ 346570 h 1019232"/>
                <a:gd name="connsiteX21" fmla="*/ 3909848 w 9207062"/>
                <a:gd name="connsiteY21" fmla="*/ 493714 h 1019232"/>
                <a:gd name="connsiteX22" fmla="*/ 3657600 w 9207062"/>
                <a:gd name="connsiteY22" fmla="*/ 693411 h 1019232"/>
                <a:gd name="connsiteX23" fmla="*/ 3415862 w 9207062"/>
                <a:gd name="connsiteY23" fmla="*/ 577797 h 1019232"/>
                <a:gd name="connsiteX24" fmla="*/ 3132082 w 9207062"/>
                <a:gd name="connsiteY24" fmla="*/ 588307 h 1019232"/>
                <a:gd name="connsiteX25" fmla="*/ 3005958 w 9207062"/>
                <a:gd name="connsiteY25" fmla="*/ 493714 h 1019232"/>
                <a:gd name="connsiteX26" fmla="*/ 2606565 w 9207062"/>
                <a:gd name="connsiteY26" fmla="*/ 588307 h 1019232"/>
                <a:gd name="connsiteX27" fmla="*/ 2354317 w 9207062"/>
                <a:gd name="connsiteY27" fmla="*/ 714432 h 1019232"/>
                <a:gd name="connsiteX28" fmla="*/ 2081048 w 9207062"/>
                <a:gd name="connsiteY28" fmla="*/ 777494 h 1019232"/>
                <a:gd name="connsiteX29" fmla="*/ 1797269 w 9207062"/>
                <a:gd name="connsiteY29" fmla="*/ 840556 h 1019232"/>
                <a:gd name="connsiteX30" fmla="*/ 1639613 w 9207062"/>
                <a:gd name="connsiteY30" fmla="*/ 893107 h 1019232"/>
                <a:gd name="connsiteX31" fmla="*/ 1429407 w 9207062"/>
                <a:gd name="connsiteY31" fmla="*/ 798514 h 1019232"/>
                <a:gd name="connsiteX32" fmla="*/ 1261241 w 9207062"/>
                <a:gd name="connsiteY32" fmla="*/ 682901 h 1019232"/>
                <a:gd name="connsiteX33" fmla="*/ 1187669 w 9207062"/>
                <a:gd name="connsiteY33" fmla="*/ 588307 h 1019232"/>
                <a:gd name="connsiteX34" fmla="*/ 1051034 w 9207062"/>
                <a:gd name="connsiteY34" fmla="*/ 640859 h 1019232"/>
                <a:gd name="connsiteX35" fmla="*/ 872358 w 9207062"/>
                <a:gd name="connsiteY35" fmla="*/ 682901 h 1019232"/>
                <a:gd name="connsiteX36" fmla="*/ 756744 w 9207062"/>
                <a:gd name="connsiteY36" fmla="*/ 588307 h 1019232"/>
                <a:gd name="connsiteX37" fmla="*/ 662151 w 9207062"/>
                <a:gd name="connsiteY37" fmla="*/ 462183 h 1019232"/>
                <a:gd name="connsiteX38" fmla="*/ 325820 w 9207062"/>
                <a:gd name="connsiteY38" fmla="*/ 451673 h 1019232"/>
                <a:gd name="connsiteX39" fmla="*/ 94593 w 9207062"/>
                <a:gd name="connsiteY39" fmla="*/ 388611 h 1019232"/>
                <a:gd name="connsiteX40" fmla="*/ 52551 w 9207062"/>
                <a:gd name="connsiteY40" fmla="*/ 483204 h 1019232"/>
                <a:gd name="connsiteX41" fmla="*/ 52551 w 9207062"/>
                <a:gd name="connsiteY41" fmla="*/ 924638 h 1019232"/>
                <a:gd name="connsiteX42" fmla="*/ 0 w 9207062"/>
                <a:gd name="connsiteY42" fmla="*/ 956170 h 1019232"/>
                <a:gd name="connsiteX0" fmla="*/ 0 w 9207062"/>
                <a:gd name="connsiteY0" fmla="*/ 956170 h 1019232"/>
                <a:gd name="connsiteX1" fmla="*/ 9186041 w 9207062"/>
                <a:gd name="connsiteY1" fmla="*/ 1019232 h 1019232"/>
                <a:gd name="connsiteX2" fmla="*/ 9207062 w 9207062"/>
                <a:gd name="connsiteY2" fmla="*/ 472694 h 1019232"/>
                <a:gd name="connsiteX3" fmla="*/ 8891751 w 9207062"/>
                <a:gd name="connsiteY3" fmla="*/ 788004 h 1019232"/>
                <a:gd name="connsiteX4" fmla="*/ 8408275 w 9207062"/>
                <a:gd name="connsiteY4" fmla="*/ 745963 h 1019232"/>
                <a:gd name="connsiteX5" fmla="*/ 8219089 w 9207062"/>
                <a:gd name="connsiteY5" fmla="*/ 788004 h 1019232"/>
                <a:gd name="connsiteX6" fmla="*/ 7956331 w 9207062"/>
                <a:gd name="connsiteY6" fmla="*/ 714432 h 1019232"/>
                <a:gd name="connsiteX7" fmla="*/ 7683062 w 9207062"/>
                <a:gd name="connsiteY7" fmla="*/ 567287 h 1019232"/>
                <a:gd name="connsiteX8" fmla="*/ 7430813 w 9207062"/>
                <a:gd name="connsiteY8" fmla="*/ 472694 h 1019232"/>
                <a:gd name="connsiteX9" fmla="*/ 7136524 w 9207062"/>
                <a:gd name="connsiteY9" fmla="*/ 209935 h 1019232"/>
                <a:gd name="connsiteX10" fmla="*/ 6821213 w 9207062"/>
                <a:gd name="connsiteY10" fmla="*/ 178404 h 1019232"/>
                <a:gd name="connsiteX11" fmla="*/ 6653048 w 9207062"/>
                <a:gd name="connsiteY11" fmla="*/ 230956 h 1019232"/>
                <a:gd name="connsiteX12" fmla="*/ 6400800 w 9207062"/>
                <a:gd name="connsiteY12" fmla="*/ 357080 h 1019232"/>
                <a:gd name="connsiteX13" fmla="*/ 6190593 w 9207062"/>
                <a:gd name="connsiteY13" fmla="*/ 514735 h 1019232"/>
                <a:gd name="connsiteX14" fmla="*/ 5675586 w 9207062"/>
                <a:gd name="connsiteY14" fmla="*/ 630349 h 1019232"/>
                <a:gd name="connsiteX15" fmla="*/ 5265682 w 9207062"/>
                <a:gd name="connsiteY15" fmla="*/ 619838 h 1019232"/>
                <a:gd name="connsiteX16" fmla="*/ 4845269 w 9207062"/>
                <a:gd name="connsiteY16" fmla="*/ 567287 h 1019232"/>
                <a:gd name="connsiteX17" fmla="*/ 4635062 w 9207062"/>
                <a:gd name="connsiteY17" fmla="*/ 388611 h 1019232"/>
                <a:gd name="connsiteX18" fmla="*/ 4572000 w 9207062"/>
                <a:gd name="connsiteY18" fmla="*/ 241466 h 1019232"/>
                <a:gd name="connsiteX19" fmla="*/ 4340772 w 9207062"/>
                <a:gd name="connsiteY19" fmla="*/ 230956 h 1019232"/>
                <a:gd name="connsiteX20" fmla="*/ 4193627 w 9207062"/>
                <a:gd name="connsiteY20" fmla="*/ 346570 h 1019232"/>
                <a:gd name="connsiteX21" fmla="*/ 3909848 w 9207062"/>
                <a:gd name="connsiteY21" fmla="*/ 493714 h 1019232"/>
                <a:gd name="connsiteX22" fmla="*/ 3657600 w 9207062"/>
                <a:gd name="connsiteY22" fmla="*/ 693411 h 1019232"/>
                <a:gd name="connsiteX23" fmla="*/ 3415862 w 9207062"/>
                <a:gd name="connsiteY23" fmla="*/ 577797 h 1019232"/>
                <a:gd name="connsiteX24" fmla="*/ 3132082 w 9207062"/>
                <a:gd name="connsiteY24" fmla="*/ 588307 h 1019232"/>
                <a:gd name="connsiteX25" fmla="*/ 3005958 w 9207062"/>
                <a:gd name="connsiteY25" fmla="*/ 493714 h 1019232"/>
                <a:gd name="connsiteX26" fmla="*/ 2606565 w 9207062"/>
                <a:gd name="connsiteY26" fmla="*/ 588307 h 1019232"/>
                <a:gd name="connsiteX27" fmla="*/ 2354317 w 9207062"/>
                <a:gd name="connsiteY27" fmla="*/ 714432 h 1019232"/>
                <a:gd name="connsiteX28" fmla="*/ 2081048 w 9207062"/>
                <a:gd name="connsiteY28" fmla="*/ 777494 h 1019232"/>
                <a:gd name="connsiteX29" fmla="*/ 1797269 w 9207062"/>
                <a:gd name="connsiteY29" fmla="*/ 840556 h 1019232"/>
                <a:gd name="connsiteX30" fmla="*/ 1639613 w 9207062"/>
                <a:gd name="connsiteY30" fmla="*/ 893107 h 1019232"/>
                <a:gd name="connsiteX31" fmla="*/ 1429407 w 9207062"/>
                <a:gd name="connsiteY31" fmla="*/ 798514 h 1019232"/>
                <a:gd name="connsiteX32" fmla="*/ 1261241 w 9207062"/>
                <a:gd name="connsiteY32" fmla="*/ 682901 h 1019232"/>
                <a:gd name="connsiteX33" fmla="*/ 1187669 w 9207062"/>
                <a:gd name="connsiteY33" fmla="*/ 588307 h 1019232"/>
                <a:gd name="connsiteX34" fmla="*/ 1051034 w 9207062"/>
                <a:gd name="connsiteY34" fmla="*/ 640859 h 1019232"/>
                <a:gd name="connsiteX35" fmla="*/ 872358 w 9207062"/>
                <a:gd name="connsiteY35" fmla="*/ 682901 h 1019232"/>
                <a:gd name="connsiteX36" fmla="*/ 756744 w 9207062"/>
                <a:gd name="connsiteY36" fmla="*/ 588307 h 1019232"/>
                <a:gd name="connsiteX37" fmla="*/ 662151 w 9207062"/>
                <a:gd name="connsiteY37" fmla="*/ 462183 h 1019232"/>
                <a:gd name="connsiteX38" fmla="*/ 325820 w 9207062"/>
                <a:gd name="connsiteY38" fmla="*/ 451673 h 1019232"/>
                <a:gd name="connsiteX39" fmla="*/ 94593 w 9207062"/>
                <a:gd name="connsiteY39" fmla="*/ 388611 h 1019232"/>
                <a:gd name="connsiteX40" fmla="*/ 52551 w 9207062"/>
                <a:gd name="connsiteY40" fmla="*/ 483204 h 1019232"/>
                <a:gd name="connsiteX41" fmla="*/ 52551 w 9207062"/>
                <a:gd name="connsiteY41" fmla="*/ 924638 h 1019232"/>
                <a:gd name="connsiteX42" fmla="*/ 0 w 9207062"/>
                <a:gd name="connsiteY42" fmla="*/ 956170 h 1019232"/>
                <a:gd name="connsiteX0" fmla="*/ 0 w 9207062"/>
                <a:gd name="connsiteY0" fmla="*/ 956170 h 1019232"/>
                <a:gd name="connsiteX1" fmla="*/ 9186041 w 9207062"/>
                <a:gd name="connsiteY1" fmla="*/ 1019232 h 1019232"/>
                <a:gd name="connsiteX2" fmla="*/ 9207062 w 9207062"/>
                <a:gd name="connsiteY2" fmla="*/ 472694 h 1019232"/>
                <a:gd name="connsiteX3" fmla="*/ 8891751 w 9207062"/>
                <a:gd name="connsiteY3" fmla="*/ 788004 h 1019232"/>
                <a:gd name="connsiteX4" fmla="*/ 8408275 w 9207062"/>
                <a:gd name="connsiteY4" fmla="*/ 745963 h 1019232"/>
                <a:gd name="connsiteX5" fmla="*/ 8219089 w 9207062"/>
                <a:gd name="connsiteY5" fmla="*/ 788004 h 1019232"/>
                <a:gd name="connsiteX6" fmla="*/ 7956331 w 9207062"/>
                <a:gd name="connsiteY6" fmla="*/ 714432 h 1019232"/>
                <a:gd name="connsiteX7" fmla="*/ 7683062 w 9207062"/>
                <a:gd name="connsiteY7" fmla="*/ 567287 h 1019232"/>
                <a:gd name="connsiteX8" fmla="*/ 7430813 w 9207062"/>
                <a:gd name="connsiteY8" fmla="*/ 472694 h 1019232"/>
                <a:gd name="connsiteX9" fmla="*/ 7136524 w 9207062"/>
                <a:gd name="connsiteY9" fmla="*/ 209935 h 1019232"/>
                <a:gd name="connsiteX10" fmla="*/ 6821213 w 9207062"/>
                <a:gd name="connsiteY10" fmla="*/ 178404 h 1019232"/>
                <a:gd name="connsiteX11" fmla="*/ 6653048 w 9207062"/>
                <a:gd name="connsiteY11" fmla="*/ 230956 h 1019232"/>
                <a:gd name="connsiteX12" fmla="*/ 6400800 w 9207062"/>
                <a:gd name="connsiteY12" fmla="*/ 357080 h 1019232"/>
                <a:gd name="connsiteX13" fmla="*/ 6190593 w 9207062"/>
                <a:gd name="connsiteY13" fmla="*/ 514735 h 1019232"/>
                <a:gd name="connsiteX14" fmla="*/ 5675586 w 9207062"/>
                <a:gd name="connsiteY14" fmla="*/ 630349 h 1019232"/>
                <a:gd name="connsiteX15" fmla="*/ 5265682 w 9207062"/>
                <a:gd name="connsiteY15" fmla="*/ 619838 h 1019232"/>
                <a:gd name="connsiteX16" fmla="*/ 4845269 w 9207062"/>
                <a:gd name="connsiteY16" fmla="*/ 567287 h 1019232"/>
                <a:gd name="connsiteX17" fmla="*/ 4635062 w 9207062"/>
                <a:gd name="connsiteY17" fmla="*/ 388611 h 1019232"/>
                <a:gd name="connsiteX18" fmla="*/ 4572000 w 9207062"/>
                <a:gd name="connsiteY18" fmla="*/ 241466 h 1019232"/>
                <a:gd name="connsiteX19" fmla="*/ 4340772 w 9207062"/>
                <a:gd name="connsiteY19" fmla="*/ 230956 h 1019232"/>
                <a:gd name="connsiteX20" fmla="*/ 4193627 w 9207062"/>
                <a:gd name="connsiteY20" fmla="*/ 346570 h 1019232"/>
                <a:gd name="connsiteX21" fmla="*/ 3909848 w 9207062"/>
                <a:gd name="connsiteY21" fmla="*/ 493714 h 1019232"/>
                <a:gd name="connsiteX22" fmla="*/ 3657600 w 9207062"/>
                <a:gd name="connsiteY22" fmla="*/ 693411 h 1019232"/>
                <a:gd name="connsiteX23" fmla="*/ 3415862 w 9207062"/>
                <a:gd name="connsiteY23" fmla="*/ 577797 h 1019232"/>
                <a:gd name="connsiteX24" fmla="*/ 3132082 w 9207062"/>
                <a:gd name="connsiteY24" fmla="*/ 588307 h 1019232"/>
                <a:gd name="connsiteX25" fmla="*/ 3005958 w 9207062"/>
                <a:gd name="connsiteY25" fmla="*/ 493714 h 1019232"/>
                <a:gd name="connsiteX26" fmla="*/ 2606565 w 9207062"/>
                <a:gd name="connsiteY26" fmla="*/ 588307 h 1019232"/>
                <a:gd name="connsiteX27" fmla="*/ 2354317 w 9207062"/>
                <a:gd name="connsiteY27" fmla="*/ 714432 h 1019232"/>
                <a:gd name="connsiteX28" fmla="*/ 2081048 w 9207062"/>
                <a:gd name="connsiteY28" fmla="*/ 777494 h 1019232"/>
                <a:gd name="connsiteX29" fmla="*/ 1797269 w 9207062"/>
                <a:gd name="connsiteY29" fmla="*/ 840556 h 1019232"/>
                <a:gd name="connsiteX30" fmla="*/ 1639613 w 9207062"/>
                <a:gd name="connsiteY30" fmla="*/ 893107 h 1019232"/>
                <a:gd name="connsiteX31" fmla="*/ 1429407 w 9207062"/>
                <a:gd name="connsiteY31" fmla="*/ 798514 h 1019232"/>
                <a:gd name="connsiteX32" fmla="*/ 1261241 w 9207062"/>
                <a:gd name="connsiteY32" fmla="*/ 682901 h 1019232"/>
                <a:gd name="connsiteX33" fmla="*/ 1187669 w 9207062"/>
                <a:gd name="connsiteY33" fmla="*/ 588307 h 1019232"/>
                <a:gd name="connsiteX34" fmla="*/ 1051034 w 9207062"/>
                <a:gd name="connsiteY34" fmla="*/ 640859 h 1019232"/>
                <a:gd name="connsiteX35" fmla="*/ 872358 w 9207062"/>
                <a:gd name="connsiteY35" fmla="*/ 682901 h 1019232"/>
                <a:gd name="connsiteX36" fmla="*/ 756744 w 9207062"/>
                <a:gd name="connsiteY36" fmla="*/ 588307 h 1019232"/>
                <a:gd name="connsiteX37" fmla="*/ 662151 w 9207062"/>
                <a:gd name="connsiteY37" fmla="*/ 462183 h 1019232"/>
                <a:gd name="connsiteX38" fmla="*/ 325820 w 9207062"/>
                <a:gd name="connsiteY38" fmla="*/ 451673 h 1019232"/>
                <a:gd name="connsiteX39" fmla="*/ 94593 w 9207062"/>
                <a:gd name="connsiteY39" fmla="*/ 388611 h 1019232"/>
                <a:gd name="connsiteX40" fmla="*/ 52551 w 9207062"/>
                <a:gd name="connsiteY40" fmla="*/ 483204 h 1019232"/>
                <a:gd name="connsiteX41" fmla="*/ 52551 w 9207062"/>
                <a:gd name="connsiteY41" fmla="*/ 924638 h 1019232"/>
                <a:gd name="connsiteX42" fmla="*/ 0 w 9207062"/>
                <a:gd name="connsiteY42" fmla="*/ 956170 h 1019232"/>
                <a:gd name="connsiteX0" fmla="*/ 0 w 9207062"/>
                <a:gd name="connsiteY0" fmla="*/ 956170 h 1019232"/>
                <a:gd name="connsiteX1" fmla="*/ 9186041 w 9207062"/>
                <a:gd name="connsiteY1" fmla="*/ 1019232 h 1019232"/>
                <a:gd name="connsiteX2" fmla="*/ 9207062 w 9207062"/>
                <a:gd name="connsiteY2" fmla="*/ 472694 h 1019232"/>
                <a:gd name="connsiteX3" fmla="*/ 8891751 w 9207062"/>
                <a:gd name="connsiteY3" fmla="*/ 788004 h 1019232"/>
                <a:gd name="connsiteX4" fmla="*/ 8408275 w 9207062"/>
                <a:gd name="connsiteY4" fmla="*/ 745963 h 1019232"/>
                <a:gd name="connsiteX5" fmla="*/ 8219089 w 9207062"/>
                <a:gd name="connsiteY5" fmla="*/ 788004 h 1019232"/>
                <a:gd name="connsiteX6" fmla="*/ 7956331 w 9207062"/>
                <a:gd name="connsiteY6" fmla="*/ 714432 h 1019232"/>
                <a:gd name="connsiteX7" fmla="*/ 7683062 w 9207062"/>
                <a:gd name="connsiteY7" fmla="*/ 567287 h 1019232"/>
                <a:gd name="connsiteX8" fmla="*/ 7430813 w 9207062"/>
                <a:gd name="connsiteY8" fmla="*/ 472694 h 1019232"/>
                <a:gd name="connsiteX9" fmla="*/ 7136524 w 9207062"/>
                <a:gd name="connsiteY9" fmla="*/ 209935 h 1019232"/>
                <a:gd name="connsiteX10" fmla="*/ 6821213 w 9207062"/>
                <a:gd name="connsiteY10" fmla="*/ 178404 h 1019232"/>
                <a:gd name="connsiteX11" fmla="*/ 6653048 w 9207062"/>
                <a:gd name="connsiteY11" fmla="*/ 230956 h 1019232"/>
                <a:gd name="connsiteX12" fmla="*/ 6400800 w 9207062"/>
                <a:gd name="connsiteY12" fmla="*/ 357080 h 1019232"/>
                <a:gd name="connsiteX13" fmla="*/ 6190593 w 9207062"/>
                <a:gd name="connsiteY13" fmla="*/ 514735 h 1019232"/>
                <a:gd name="connsiteX14" fmla="*/ 5675586 w 9207062"/>
                <a:gd name="connsiteY14" fmla="*/ 630349 h 1019232"/>
                <a:gd name="connsiteX15" fmla="*/ 5265682 w 9207062"/>
                <a:gd name="connsiteY15" fmla="*/ 619838 h 1019232"/>
                <a:gd name="connsiteX16" fmla="*/ 4845269 w 9207062"/>
                <a:gd name="connsiteY16" fmla="*/ 567287 h 1019232"/>
                <a:gd name="connsiteX17" fmla="*/ 4635062 w 9207062"/>
                <a:gd name="connsiteY17" fmla="*/ 388611 h 1019232"/>
                <a:gd name="connsiteX18" fmla="*/ 4572000 w 9207062"/>
                <a:gd name="connsiteY18" fmla="*/ 241466 h 1019232"/>
                <a:gd name="connsiteX19" fmla="*/ 4340772 w 9207062"/>
                <a:gd name="connsiteY19" fmla="*/ 230956 h 1019232"/>
                <a:gd name="connsiteX20" fmla="*/ 4193627 w 9207062"/>
                <a:gd name="connsiteY20" fmla="*/ 346570 h 1019232"/>
                <a:gd name="connsiteX21" fmla="*/ 3909848 w 9207062"/>
                <a:gd name="connsiteY21" fmla="*/ 493714 h 1019232"/>
                <a:gd name="connsiteX22" fmla="*/ 3657600 w 9207062"/>
                <a:gd name="connsiteY22" fmla="*/ 693411 h 1019232"/>
                <a:gd name="connsiteX23" fmla="*/ 3415862 w 9207062"/>
                <a:gd name="connsiteY23" fmla="*/ 577797 h 1019232"/>
                <a:gd name="connsiteX24" fmla="*/ 3132082 w 9207062"/>
                <a:gd name="connsiteY24" fmla="*/ 588307 h 1019232"/>
                <a:gd name="connsiteX25" fmla="*/ 3005958 w 9207062"/>
                <a:gd name="connsiteY25" fmla="*/ 493714 h 1019232"/>
                <a:gd name="connsiteX26" fmla="*/ 2606565 w 9207062"/>
                <a:gd name="connsiteY26" fmla="*/ 588307 h 1019232"/>
                <a:gd name="connsiteX27" fmla="*/ 2354317 w 9207062"/>
                <a:gd name="connsiteY27" fmla="*/ 714432 h 1019232"/>
                <a:gd name="connsiteX28" fmla="*/ 2081048 w 9207062"/>
                <a:gd name="connsiteY28" fmla="*/ 777494 h 1019232"/>
                <a:gd name="connsiteX29" fmla="*/ 1797269 w 9207062"/>
                <a:gd name="connsiteY29" fmla="*/ 840556 h 1019232"/>
                <a:gd name="connsiteX30" fmla="*/ 1639613 w 9207062"/>
                <a:gd name="connsiteY30" fmla="*/ 893107 h 1019232"/>
                <a:gd name="connsiteX31" fmla="*/ 1429407 w 9207062"/>
                <a:gd name="connsiteY31" fmla="*/ 798514 h 1019232"/>
                <a:gd name="connsiteX32" fmla="*/ 1261241 w 9207062"/>
                <a:gd name="connsiteY32" fmla="*/ 682901 h 1019232"/>
                <a:gd name="connsiteX33" fmla="*/ 1187669 w 9207062"/>
                <a:gd name="connsiteY33" fmla="*/ 588307 h 1019232"/>
                <a:gd name="connsiteX34" fmla="*/ 1051034 w 9207062"/>
                <a:gd name="connsiteY34" fmla="*/ 640859 h 1019232"/>
                <a:gd name="connsiteX35" fmla="*/ 872358 w 9207062"/>
                <a:gd name="connsiteY35" fmla="*/ 682901 h 1019232"/>
                <a:gd name="connsiteX36" fmla="*/ 756744 w 9207062"/>
                <a:gd name="connsiteY36" fmla="*/ 588307 h 1019232"/>
                <a:gd name="connsiteX37" fmla="*/ 662151 w 9207062"/>
                <a:gd name="connsiteY37" fmla="*/ 462183 h 1019232"/>
                <a:gd name="connsiteX38" fmla="*/ 325820 w 9207062"/>
                <a:gd name="connsiteY38" fmla="*/ 451673 h 1019232"/>
                <a:gd name="connsiteX39" fmla="*/ 94593 w 9207062"/>
                <a:gd name="connsiteY39" fmla="*/ 388611 h 1019232"/>
                <a:gd name="connsiteX40" fmla="*/ 52551 w 9207062"/>
                <a:gd name="connsiteY40" fmla="*/ 483204 h 1019232"/>
                <a:gd name="connsiteX41" fmla="*/ 52551 w 9207062"/>
                <a:gd name="connsiteY41" fmla="*/ 924638 h 1019232"/>
                <a:gd name="connsiteX42" fmla="*/ 0 w 9207062"/>
                <a:gd name="connsiteY42" fmla="*/ 956170 h 1019232"/>
                <a:gd name="connsiteX0" fmla="*/ 0 w 9207062"/>
                <a:gd name="connsiteY0" fmla="*/ 956170 h 1019232"/>
                <a:gd name="connsiteX1" fmla="*/ 9186041 w 9207062"/>
                <a:gd name="connsiteY1" fmla="*/ 1019232 h 1019232"/>
                <a:gd name="connsiteX2" fmla="*/ 9207062 w 9207062"/>
                <a:gd name="connsiteY2" fmla="*/ 472694 h 1019232"/>
                <a:gd name="connsiteX3" fmla="*/ 8891751 w 9207062"/>
                <a:gd name="connsiteY3" fmla="*/ 788004 h 1019232"/>
                <a:gd name="connsiteX4" fmla="*/ 8408275 w 9207062"/>
                <a:gd name="connsiteY4" fmla="*/ 745963 h 1019232"/>
                <a:gd name="connsiteX5" fmla="*/ 8219089 w 9207062"/>
                <a:gd name="connsiteY5" fmla="*/ 788004 h 1019232"/>
                <a:gd name="connsiteX6" fmla="*/ 7956331 w 9207062"/>
                <a:gd name="connsiteY6" fmla="*/ 714432 h 1019232"/>
                <a:gd name="connsiteX7" fmla="*/ 7683062 w 9207062"/>
                <a:gd name="connsiteY7" fmla="*/ 567287 h 1019232"/>
                <a:gd name="connsiteX8" fmla="*/ 7430813 w 9207062"/>
                <a:gd name="connsiteY8" fmla="*/ 472694 h 1019232"/>
                <a:gd name="connsiteX9" fmla="*/ 7136524 w 9207062"/>
                <a:gd name="connsiteY9" fmla="*/ 209935 h 1019232"/>
                <a:gd name="connsiteX10" fmla="*/ 6821213 w 9207062"/>
                <a:gd name="connsiteY10" fmla="*/ 178404 h 1019232"/>
                <a:gd name="connsiteX11" fmla="*/ 6653048 w 9207062"/>
                <a:gd name="connsiteY11" fmla="*/ 230956 h 1019232"/>
                <a:gd name="connsiteX12" fmla="*/ 6400800 w 9207062"/>
                <a:gd name="connsiteY12" fmla="*/ 357080 h 1019232"/>
                <a:gd name="connsiteX13" fmla="*/ 6190593 w 9207062"/>
                <a:gd name="connsiteY13" fmla="*/ 514735 h 1019232"/>
                <a:gd name="connsiteX14" fmla="*/ 5675586 w 9207062"/>
                <a:gd name="connsiteY14" fmla="*/ 630349 h 1019232"/>
                <a:gd name="connsiteX15" fmla="*/ 5265682 w 9207062"/>
                <a:gd name="connsiteY15" fmla="*/ 619838 h 1019232"/>
                <a:gd name="connsiteX16" fmla="*/ 4845269 w 9207062"/>
                <a:gd name="connsiteY16" fmla="*/ 567287 h 1019232"/>
                <a:gd name="connsiteX17" fmla="*/ 4635062 w 9207062"/>
                <a:gd name="connsiteY17" fmla="*/ 388611 h 1019232"/>
                <a:gd name="connsiteX18" fmla="*/ 4572000 w 9207062"/>
                <a:gd name="connsiteY18" fmla="*/ 241466 h 1019232"/>
                <a:gd name="connsiteX19" fmla="*/ 4340772 w 9207062"/>
                <a:gd name="connsiteY19" fmla="*/ 230956 h 1019232"/>
                <a:gd name="connsiteX20" fmla="*/ 4193627 w 9207062"/>
                <a:gd name="connsiteY20" fmla="*/ 346570 h 1019232"/>
                <a:gd name="connsiteX21" fmla="*/ 3909848 w 9207062"/>
                <a:gd name="connsiteY21" fmla="*/ 493714 h 1019232"/>
                <a:gd name="connsiteX22" fmla="*/ 3657600 w 9207062"/>
                <a:gd name="connsiteY22" fmla="*/ 693411 h 1019232"/>
                <a:gd name="connsiteX23" fmla="*/ 3415862 w 9207062"/>
                <a:gd name="connsiteY23" fmla="*/ 577797 h 1019232"/>
                <a:gd name="connsiteX24" fmla="*/ 3132082 w 9207062"/>
                <a:gd name="connsiteY24" fmla="*/ 588307 h 1019232"/>
                <a:gd name="connsiteX25" fmla="*/ 3005958 w 9207062"/>
                <a:gd name="connsiteY25" fmla="*/ 493714 h 1019232"/>
                <a:gd name="connsiteX26" fmla="*/ 2606565 w 9207062"/>
                <a:gd name="connsiteY26" fmla="*/ 588307 h 1019232"/>
                <a:gd name="connsiteX27" fmla="*/ 2354317 w 9207062"/>
                <a:gd name="connsiteY27" fmla="*/ 714432 h 1019232"/>
                <a:gd name="connsiteX28" fmla="*/ 2081048 w 9207062"/>
                <a:gd name="connsiteY28" fmla="*/ 777494 h 1019232"/>
                <a:gd name="connsiteX29" fmla="*/ 1797269 w 9207062"/>
                <a:gd name="connsiteY29" fmla="*/ 840556 h 1019232"/>
                <a:gd name="connsiteX30" fmla="*/ 1639613 w 9207062"/>
                <a:gd name="connsiteY30" fmla="*/ 893107 h 1019232"/>
                <a:gd name="connsiteX31" fmla="*/ 1429407 w 9207062"/>
                <a:gd name="connsiteY31" fmla="*/ 798514 h 1019232"/>
                <a:gd name="connsiteX32" fmla="*/ 1261241 w 9207062"/>
                <a:gd name="connsiteY32" fmla="*/ 682901 h 1019232"/>
                <a:gd name="connsiteX33" fmla="*/ 1187669 w 9207062"/>
                <a:gd name="connsiteY33" fmla="*/ 588307 h 1019232"/>
                <a:gd name="connsiteX34" fmla="*/ 1051034 w 9207062"/>
                <a:gd name="connsiteY34" fmla="*/ 640859 h 1019232"/>
                <a:gd name="connsiteX35" fmla="*/ 872358 w 9207062"/>
                <a:gd name="connsiteY35" fmla="*/ 682901 h 1019232"/>
                <a:gd name="connsiteX36" fmla="*/ 756744 w 9207062"/>
                <a:gd name="connsiteY36" fmla="*/ 588307 h 1019232"/>
                <a:gd name="connsiteX37" fmla="*/ 662151 w 9207062"/>
                <a:gd name="connsiteY37" fmla="*/ 462183 h 1019232"/>
                <a:gd name="connsiteX38" fmla="*/ 325820 w 9207062"/>
                <a:gd name="connsiteY38" fmla="*/ 451673 h 1019232"/>
                <a:gd name="connsiteX39" fmla="*/ 94593 w 9207062"/>
                <a:gd name="connsiteY39" fmla="*/ 388611 h 1019232"/>
                <a:gd name="connsiteX40" fmla="*/ 52551 w 9207062"/>
                <a:gd name="connsiteY40" fmla="*/ 483204 h 1019232"/>
                <a:gd name="connsiteX41" fmla="*/ 52551 w 9207062"/>
                <a:gd name="connsiteY41" fmla="*/ 924638 h 1019232"/>
                <a:gd name="connsiteX42" fmla="*/ 0 w 9207062"/>
                <a:gd name="connsiteY42" fmla="*/ 956170 h 1019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207062" h="1019232">
                  <a:moveTo>
                    <a:pt x="0" y="956170"/>
                  </a:moveTo>
                  <a:lnTo>
                    <a:pt x="9186041" y="1019232"/>
                  </a:lnTo>
                  <a:lnTo>
                    <a:pt x="9207062" y="472694"/>
                  </a:lnTo>
                  <a:lnTo>
                    <a:pt x="8891751" y="788004"/>
                  </a:lnTo>
                  <a:cubicBezTo>
                    <a:pt x="8788666" y="655874"/>
                    <a:pt x="8569406" y="568519"/>
                    <a:pt x="8408275" y="745963"/>
                  </a:cubicBezTo>
                  <a:cubicBezTo>
                    <a:pt x="8364237" y="675199"/>
                    <a:pt x="8240215" y="727312"/>
                    <a:pt x="8219089" y="788004"/>
                  </a:cubicBezTo>
                  <a:cubicBezTo>
                    <a:pt x="8179103" y="695212"/>
                    <a:pt x="8183593" y="581788"/>
                    <a:pt x="7956331" y="714432"/>
                  </a:cubicBezTo>
                  <a:cubicBezTo>
                    <a:pt x="7982693" y="687604"/>
                    <a:pt x="7926530" y="354393"/>
                    <a:pt x="7683062" y="567287"/>
                  </a:cubicBezTo>
                  <a:cubicBezTo>
                    <a:pt x="7697383" y="459552"/>
                    <a:pt x="7576788" y="326421"/>
                    <a:pt x="7430813" y="472694"/>
                  </a:cubicBezTo>
                  <a:cubicBezTo>
                    <a:pt x="7520023" y="293030"/>
                    <a:pt x="7321914" y="67331"/>
                    <a:pt x="7136524" y="209935"/>
                  </a:cubicBezTo>
                  <a:cubicBezTo>
                    <a:pt x="7186978" y="112111"/>
                    <a:pt x="6943763" y="0"/>
                    <a:pt x="6821213" y="178404"/>
                  </a:cubicBezTo>
                  <a:cubicBezTo>
                    <a:pt x="6882618" y="51457"/>
                    <a:pt x="6648763" y="18175"/>
                    <a:pt x="6653048" y="230956"/>
                  </a:cubicBezTo>
                  <a:cubicBezTo>
                    <a:pt x="6537201" y="158695"/>
                    <a:pt x="6380095" y="78499"/>
                    <a:pt x="6400800" y="357080"/>
                  </a:cubicBezTo>
                  <a:cubicBezTo>
                    <a:pt x="6343419" y="311204"/>
                    <a:pt x="6030452" y="220877"/>
                    <a:pt x="6190593" y="514735"/>
                  </a:cubicBezTo>
                  <a:cubicBezTo>
                    <a:pt x="5987164" y="431031"/>
                    <a:pt x="5780571" y="342569"/>
                    <a:pt x="5675586" y="630349"/>
                  </a:cubicBezTo>
                  <a:cubicBezTo>
                    <a:pt x="5632607" y="498253"/>
                    <a:pt x="5397549" y="513800"/>
                    <a:pt x="5265682" y="619838"/>
                  </a:cubicBezTo>
                  <a:cubicBezTo>
                    <a:pt x="5222378" y="556279"/>
                    <a:pt x="4971117" y="386362"/>
                    <a:pt x="4845269" y="567287"/>
                  </a:cubicBezTo>
                  <a:cubicBezTo>
                    <a:pt x="4775200" y="507728"/>
                    <a:pt x="4835305" y="360854"/>
                    <a:pt x="4635062" y="388611"/>
                  </a:cubicBezTo>
                  <a:cubicBezTo>
                    <a:pt x="4753741" y="312573"/>
                    <a:pt x="4700971" y="136524"/>
                    <a:pt x="4572000" y="241466"/>
                  </a:cubicBezTo>
                  <a:cubicBezTo>
                    <a:pt x="4567950" y="149061"/>
                    <a:pt x="4232112" y="12207"/>
                    <a:pt x="4340772" y="230956"/>
                  </a:cubicBezTo>
                  <a:cubicBezTo>
                    <a:pt x="4291724" y="269494"/>
                    <a:pt x="4117265" y="173092"/>
                    <a:pt x="4193627" y="346570"/>
                  </a:cubicBezTo>
                  <a:cubicBezTo>
                    <a:pt x="4097450" y="309890"/>
                    <a:pt x="3871095" y="249400"/>
                    <a:pt x="3909848" y="493714"/>
                  </a:cubicBezTo>
                  <a:cubicBezTo>
                    <a:pt x="3825765" y="560280"/>
                    <a:pt x="3678189" y="491903"/>
                    <a:pt x="3657600" y="693411"/>
                  </a:cubicBezTo>
                  <a:cubicBezTo>
                    <a:pt x="3577021" y="654873"/>
                    <a:pt x="3521849" y="411543"/>
                    <a:pt x="3415862" y="577797"/>
                  </a:cubicBezTo>
                  <a:cubicBezTo>
                    <a:pt x="3321269" y="581300"/>
                    <a:pt x="3180647" y="437162"/>
                    <a:pt x="3132082" y="588307"/>
                  </a:cubicBezTo>
                  <a:cubicBezTo>
                    <a:pt x="3161489" y="517084"/>
                    <a:pt x="3076585" y="252191"/>
                    <a:pt x="3005958" y="493714"/>
                  </a:cubicBezTo>
                  <a:cubicBezTo>
                    <a:pt x="2822039" y="474441"/>
                    <a:pt x="2730184" y="283722"/>
                    <a:pt x="2606565" y="588307"/>
                  </a:cubicBezTo>
                  <a:cubicBezTo>
                    <a:pt x="2522482" y="630349"/>
                    <a:pt x="2428890" y="421560"/>
                    <a:pt x="2354317" y="714432"/>
                  </a:cubicBezTo>
                  <a:cubicBezTo>
                    <a:pt x="2263227" y="735453"/>
                    <a:pt x="2092780" y="605655"/>
                    <a:pt x="2081048" y="777494"/>
                  </a:cubicBezTo>
                  <a:cubicBezTo>
                    <a:pt x="1986455" y="798515"/>
                    <a:pt x="1780756" y="679829"/>
                    <a:pt x="1797269" y="840556"/>
                  </a:cubicBezTo>
                  <a:cubicBezTo>
                    <a:pt x="1744717" y="858073"/>
                    <a:pt x="1693773" y="766046"/>
                    <a:pt x="1639613" y="893107"/>
                  </a:cubicBezTo>
                  <a:cubicBezTo>
                    <a:pt x="1569544" y="861576"/>
                    <a:pt x="1602707" y="718908"/>
                    <a:pt x="1429407" y="798514"/>
                  </a:cubicBezTo>
                  <a:cubicBezTo>
                    <a:pt x="1387662" y="771083"/>
                    <a:pt x="1418919" y="688096"/>
                    <a:pt x="1261241" y="682901"/>
                  </a:cubicBezTo>
                  <a:cubicBezTo>
                    <a:pt x="1236717" y="651370"/>
                    <a:pt x="1299529" y="592846"/>
                    <a:pt x="1187669" y="588307"/>
                  </a:cubicBezTo>
                  <a:cubicBezTo>
                    <a:pt x="1183423" y="521682"/>
                    <a:pt x="1047391" y="478875"/>
                    <a:pt x="1051034" y="640859"/>
                  </a:cubicBezTo>
                  <a:cubicBezTo>
                    <a:pt x="1050785" y="557976"/>
                    <a:pt x="907145" y="561479"/>
                    <a:pt x="872358" y="682901"/>
                  </a:cubicBezTo>
                  <a:cubicBezTo>
                    <a:pt x="888862" y="586004"/>
                    <a:pt x="879720" y="573358"/>
                    <a:pt x="756744" y="588307"/>
                  </a:cubicBezTo>
                  <a:cubicBezTo>
                    <a:pt x="736079" y="529183"/>
                    <a:pt x="775986" y="474496"/>
                    <a:pt x="662151" y="462183"/>
                  </a:cubicBezTo>
                  <a:cubicBezTo>
                    <a:pt x="628076" y="386911"/>
                    <a:pt x="522206" y="267793"/>
                    <a:pt x="325820" y="451673"/>
                  </a:cubicBezTo>
                  <a:cubicBezTo>
                    <a:pt x="265690" y="327352"/>
                    <a:pt x="291584" y="230625"/>
                    <a:pt x="94593" y="388611"/>
                  </a:cubicBezTo>
                  <a:lnTo>
                    <a:pt x="52551" y="483204"/>
                  </a:lnTo>
                  <a:lnTo>
                    <a:pt x="52551" y="924638"/>
                  </a:lnTo>
                  <a:lnTo>
                    <a:pt x="0" y="956170"/>
                  </a:lnTo>
                  <a:close/>
                </a:path>
              </a:pathLst>
            </a:custGeom>
            <a:solidFill>
              <a:srgbClr val="3C8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-52554" y="3864003"/>
              <a:ext cx="9297355" cy="3077971"/>
            </a:xfrm>
            <a:custGeom>
              <a:avLst/>
              <a:gdLst>
                <a:gd name="connsiteX0" fmla="*/ 10511 w 9249104"/>
                <a:gd name="connsiteY0" fmla="*/ 42041 h 2196662"/>
                <a:gd name="connsiteX1" fmla="*/ 9154511 w 9249104"/>
                <a:gd name="connsiteY1" fmla="*/ 0 h 2196662"/>
                <a:gd name="connsiteX2" fmla="*/ 9249104 w 9249104"/>
                <a:gd name="connsiteY2" fmla="*/ 2165131 h 2196662"/>
                <a:gd name="connsiteX3" fmla="*/ 0 w 9249104"/>
                <a:gd name="connsiteY3" fmla="*/ 2196662 h 2196662"/>
                <a:gd name="connsiteX4" fmla="*/ 10511 w 9249104"/>
                <a:gd name="connsiteY4" fmla="*/ 42041 h 2196662"/>
                <a:gd name="connsiteX0" fmla="*/ 10511 w 9249104"/>
                <a:gd name="connsiteY0" fmla="*/ 924153 h 3078774"/>
                <a:gd name="connsiteX1" fmla="*/ 9154511 w 9249104"/>
                <a:gd name="connsiteY1" fmla="*/ 882112 h 3078774"/>
                <a:gd name="connsiteX2" fmla="*/ 9249104 w 9249104"/>
                <a:gd name="connsiteY2" fmla="*/ 3047243 h 3078774"/>
                <a:gd name="connsiteX3" fmla="*/ 0 w 9249104"/>
                <a:gd name="connsiteY3" fmla="*/ 3078774 h 3078774"/>
                <a:gd name="connsiteX4" fmla="*/ 10511 w 9249104"/>
                <a:gd name="connsiteY4" fmla="*/ 924153 h 3078774"/>
                <a:gd name="connsiteX0" fmla="*/ 10511 w 9249104"/>
                <a:gd name="connsiteY0" fmla="*/ 924153 h 3078774"/>
                <a:gd name="connsiteX1" fmla="*/ 9154511 w 9249104"/>
                <a:gd name="connsiteY1" fmla="*/ 882112 h 3078774"/>
                <a:gd name="connsiteX2" fmla="*/ 9249104 w 9249104"/>
                <a:gd name="connsiteY2" fmla="*/ 3047243 h 3078774"/>
                <a:gd name="connsiteX3" fmla="*/ 0 w 9249104"/>
                <a:gd name="connsiteY3" fmla="*/ 3078774 h 3078774"/>
                <a:gd name="connsiteX4" fmla="*/ 10511 w 9249104"/>
                <a:gd name="connsiteY4" fmla="*/ 924153 h 3078774"/>
                <a:gd name="connsiteX0" fmla="*/ 10511 w 9297355"/>
                <a:gd name="connsiteY0" fmla="*/ 924153 h 3078774"/>
                <a:gd name="connsiteX1" fmla="*/ 9297355 w 9297355"/>
                <a:gd name="connsiteY1" fmla="*/ 882112 h 3078774"/>
                <a:gd name="connsiteX2" fmla="*/ 9249104 w 9297355"/>
                <a:gd name="connsiteY2" fmla="*/ 3047243 h 3078774"/>
                <a:gd name="connsiteX3" fmla="*/ 0 w 9297355"/>
                <a:gd name="connsiteY3" fmla="*/ 3078774 h 3078774"/>
                <a:gd name="connsiteX4" fmla="*/ 10511 w 9297355"/>
                <a:gd name="connsiteY4" fmla="*/ 924153 h 307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97355" h="3078774">
                  <a:moveTo>
                    <a:pt x="10511" y="924153"/>
                  </a:moveTo>
                  <a:cubicBezTo>
                    <a:pt x="3297468" y="0"/>
                    <a:pt x="6912154" y="395890"/>
                    <a:pt x="9297355" y="882112"/>
                  </a:cubicBezTo>
                  <a:lnTo>
                    <a:pt x="9249104" y="3047243"/>
                  </a:lnTo>
                  <a:lnTo>
                    <a:pt x="0" y="3078774"/>
                  </a:lnTo>
                  <a:cubicBezTo>
                    <a:pt x="3504" y="2360567"/>
                    <a:pt x="7007" y="1642360"/>
                    <a:pt x="10511" y="924153"/>
                  </a:cubicBezTo>
                  <a:close/>
                </a:path>
              </a:pathLst>
            </a:custGeom>
            <a:solidFill>
              <a:srgbClr val="57BA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777652" y="4278314"/>
              <a:ext cx="8387779" cy="2679534"/>
            </a:xfrm>
            <a:custGeom>
              <a:avLst/>
              <a:gdLst>
                <a:gd name="connsiteX0" fmla="*/ 8387255 w 8387255"/>
                <a:gd name="connsiteY0" fmla="*/ 0 h 2680138"/>
                <a:gd name="connsiteX1" fmla="*/ 0 w 8387255"/>
                <a:gd name="connsiteY1" fmla="*/ 2680138 h 2680138"/>
                <a:gd name="connsiteX2" fmla="*/ 8387255 w 8387255"/>
                <a:gd name="connsiteY2" fmla="*/ 2606566 h 2680138"/>
                <a:gd name="connsiteX3" fmla="*/ 8387255 w 8387255"/>
                <a:gd name="connsiteY3" fmla="*/ 0 h 2680138"/>
                <a:gd name="connsiteX0" fmla="*/ 8387255 w 8387255"/>
                <a:gd name="connsiteY0" fmla="*/ 0 h 2680138"/>
                <a:gd name="connsiteX1" fmla="*/ 0 w 8387255"/>
                <a:gd name="connsiteY1" fmla="*/ 2680138 h 2680138"/>
                <a:gd name="connsiteX2" fmla="*/ 8387255 w 8387255"/>
                <a:gd name="connsiteY2" fmla="*/ 2606566 h 2680138"/>
                <a:gd name="connsiteX3" fmla="*/ 8387255 w 8387255"/>
                <a:gd name="connsiteY3" fmla="*/ 0 h 2680138"/>
                <a:gd name="connsiteX0" fmla="*/ 8387255 w 8387255"/>
                <a:gd name="connsiteY0" fmla="*/ 0 h 2680138"/>
                <a:gd name="connsiteX1" fmla="*/ 0 w 8387255"/>
                <a:gd name="connsiteY1" fmla="*/ 2680138 h 2680138"/>
                <a:gd name="connsiteX2" fmla="*/ 8387255 w 8387255"/>
                <a:gd name="connsiteY2" fmla="*/ 2606566 h 2680138"/>
                <a:gd name="connsiteX3" fmla="*/ 8387255 w 8387255"/>
                <a:gd name="connsiteY3" fmla="*/ 0 h 268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87255" h="2680138">
                  <a:moveTo>
                    <a:pt x="8387255" y="0"/>
                  </a:moveTo>
                  <a:cubicBezTo>
                    <a:pt x="5466187" y="397574"/>
                    <a:pt x="4794367" y="212981"/>
                    <a:pt x="0" y="2680138"/>
                  </a:cubicBezTo>
                  <a:lnTo>
                    <a:pt x="8387255" y="2606566"/>
                  </a:lnTo>
                  <a:cubicBezTo>
                    <a:pt x="8383737" y="1730704"/>
                    <a:pt x="8376744" y="854849"/>
                    <a:pt x="8387255" y="0"/>
                  </a:cubicBezTo>
                  <a:close/>
                </a:path>
              </a:pathLst>
            </a:custGeom>
            <a:solidFill>
              <a:srgbClr val="53B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-20806" y="4267203"/>
              <a:ext cx="8608427" cy="2658897"/>
            </a:xfrm>
            <a:custGeom>
              <a:avLst/>
              <a:gdLst>
                <a:gd name="connsiteX0" fmla="*/ 21021 w 8607973"/>
                <a:gd name="connsiteY0" fmla="*/ 0 h 2659117"/>
                <a:gd name="connsiteX1" fmla="*/ 8607973 w 8607973"/>
                <a:gd name="connsiteY1" fmla="*/ 2648607 h 2659117"/>
                <a:gd name="connsiteX2" fmla="*/ 0 w 8607973"/>
                <a:gd name="connsiteY2" fmla="*/ 2659117 h 2659117"/>
                <a:gd name="connsiteX3" fmla="*/ 21021 w 8607973"/>
                <a:gd name="connsiteY3" fmla="*/ 0 h 2659117"/>
                <a:gd name="connsiteX0" fmla="*/ 21021 w 8607973"/>
                <a:gd name="connsiteY0" fmla="*/ 0 h 2659117"/>
                <a:gd name="connsiteX1" fmla="*/ 8607973 w 8607973"/>
                <a:gd name="connsiteY1" fmla="*/ 2648607 h 2659117"/>
                <a:gd name="connsiteX2" fmla="*/ 0 w 8607973"/>
                <a:gd name="connsiteY2" fmla="*/ 2659117 h 2659117"/>
                <a:gd name="connsiteX3" fmla="*/ 21021 w 8607973"/>
                <a:gd name="connsiteY3" fmla="*/ 0 h 2659117"/>
                <a:gd name="connsiteX0" fmla="*/ 21021 w 8607973"/>
                <a:gd name="connsiteY0" fmla="*/ 0 h 2659117"/>
                <a:gd name="connsiteX1" fmla="*/ 8607973 w 8607973"/>
                <a:gd name="connsiteY1" fmla="*/ 2648607 h 2659117"/>
                <a:gd name="connsiteX2" fmla="*/ 0 w 8607973"/>
                <a:gd name="connsiteY2" fmla="*/ 2659117 h 2659117"/>
                <a:gd name="connsiteX3" fmla="*/ 21021 w 8607973"/>
                <a:gd name="connsiteY3" fmla="*/ 0 h 2659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07973" h="2659117">
                  <a:moveTo>
                    <a:pt x="21021" y="0"/>
                  </a:moveTo>
                  <a:cubicBezTo>
                    <a:pt x="3199974" y="80129"/>
                    <a:pt x="5958482" y="967591"/>
                    <a:pt x="8607973" y="2648607"/>
                  </a:cubicBezTo>
                  <a:lnTo>
                    <a:pt x="0" y="2659117"/>
                  </a:lnTo>
                  <a:lnTo>
                    <a:pt x="21021" y="0"/>
                  </a:lnTo>
                  <a:close/>
                </a:path>
              </a:pathLst>
            </a:custGeom>
            <a:solidFill>
              <a:srgbClr val="4EA5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2142810" y="571732"/>
              <a:ext cx="4297070" cy="1930280"/>
            </a:xfrm>
            <a:custGeom>
              <a:avLst/>
              <a:gdLst>
                <a:gd name="connsiteX0" fmla="*/ 0 w 3981065"/>
                <a:gd name="connsiteY0" fmla="*/ 756745 h 1345324"/>
                <a:gd name="connsiteX1" fmla="*/ 1093075 w 3981065"/>
                <a:gd name="connsiteY1" fmla="*/ 914400 h 1345324"/>
                <a:gd name="connsiteX2" fmla="*/ 819806 w 3981065"/>
                <a:gd name="connsiteY2" fmla="*/ 1345324 h 1345324"/>
                <a:gd name="connsiteX3" fmla="*/ 1828800 w 3981065"/>
                <a:gd name="connsiteY3" fmla="*/ 945931 h 1345324"/>
                <a:gd name="connsiteX4" fmla="*/ 2701158 w 3981065"/>
                <a:gd name="connsiteY4" fmla="*/ 1177158 h 1345324"/>
                <a:gd name="connsiteX5" fmla="*/ 3174124 w 3981065"/>
                <a:gd name="connsiteY5" fmla="*/ 935421 h 1345324"/>
                <a:gd name="connsiteX6" fmla="*/ 3951889 w 3981065"/>
                <a:gd name="connsiteY6" fmla="*/ 1103586 h 1345324"/>
                <a:gd name="connsiteX7" fmla="*/ 3836275 w 3981065"/>
                <a:gd name="connsiteY7" fmla="*/ 714703 h 1345324"/>
                <a:gd name="connsiteX8" fmla="*/ 3268717 w 3981065"/>
                <a:gd name="connsiteY8" fmla="*/ 630621 h 1345324"/>
                <a:gd name="connsiteX9" fmla="*/ 3541986 w 3981065"/>
                <a:gd name="connsiteY9" fmla="*/ 588579 h 1345324"/>
                <a:gd name="connsiteX10" fmla="*/ 3258206 w 3981065"/>
                <a:gd name="connsiteY10" fmla="*/ 378372 h 1345324"/>
                <a:gd name="connsiteX11" fmla="*/ 2858813 w 3981065"/>
                <a:gd name="connsiteY11" fmla="*/ 210207 h 1345324"/>
                <a:gd name="connsiteX12" fmla="*/ 2690648 w 3981065"/>
                <a:gd name="connsiteY12" fmla="*/ 0 h 1345324"/>
                <a:gd name="connsiteX13" fmla="*/ 2238703 w 3981065"/>
                <a:gd name="connsiteY13" fmla="*/ 10510 h 1345324"/>
                <a:gd name="connsiteX14" fmla="*/ 1208689 w 3981065"/>
                <a:gd name="connsiteY14" fmla="*/ 252248 h 1345324"/>
                <a:gd name="connsiteX15" fmla="*/ 1051034 w 3981065"/>
                <a:gd name="connsiteY15" fmla="*/ 315310 h 1345324"/>
                <a:gd name="connsiteX16" fmla="*/ 557048 w 3981065"/>
                <a:gd name="connsiteY16" fmla="*/ 252248 h 1345324"/>
                <a:gd name="connsiteX17" fmla="*/ 0 w 3981065"/>
                <a:gd name="connsiteY17" fmla="*/ 756745 h 1345324"/>
                <a:gd name="connsiteX0" fmla="*/ 0 w 3981065"/>
                <a:gd name="connsiteY0" fmla="*/ 756745 h 1345324"/>
                <a:gd name="connsiteX1" fmla="*/ 1093075 w 3981065"/>
                <a:gd name="connsiteY1" fmla="*/ 914400 h 1345324"/>
                <a:gd name="connsiteX2" fmla="*/ 819806 w 3981065"/>
                <a:gd name="connsiteY2" fmla="*/ 1345324 h 1345324"/>
                <a:gd name="connsiteX3" fmla="*/ 1828800 w 3981065"/>
                <a:gd name="connsiteY3" fmla="*/ 945931 h 1345324"/>
                <a:gd name="connsiteX4" fmla="*/ 2701158 w 3981065"/>
                <a:gd name="connsiteY4" fmla="*/ 1177158 h 1345324"/>
                <a:gd name="connsiteX5" fmla="*/ 3174124 w 3981065"/>
                <a:gd name="connsiteY5" fmla="*/ 935421 h 1345324"/>
                <a:gd name="connsiteX6" fmla="*/ 3951889 w 3981065"/>
                <a:gd name="connsiteY6" fmla="*/ 1103586 h 1345324"/>
                <a:gd name="connsiteX7" fmla="*/ 3836275 w 3981065"/>
                <a:gd name="connsiteY7" fmla="*/ 714703 h 1345324"/>
                <a:gd name="connsiteX8" fmla="*/ 3268717 w 3981065"/>
                <a:gd name="connsiteY8" fmla="*/ 630621 h 1345324"/>
                <a:gd name="connsiteX9" fmla="*/ 3541986 w 3981065"/>
                <a:gd name="connsiteY9" fmla="*/ 588579 h 1345324"/>
                <a:gd name="connsiteX10" fmla="*/ 3258206 w 3981065"/>
                <a:gd name="connsiteY10" fmla="*/ 378372 h 1345324"/>
                <a:gd name="connsiteX11" fmla="*/ 2858813 w 3981065"/>
                <a:gd name="connsiteY11" fmla="*/ 210207 h 1345324"/>
                <a:gd name="connsiteX12" fmla="*/ 2690648 w 3981065"/>
                <a:gd name="connsiteY12" fmla="*/ 0 h 1345324"/>
                <a:gd name="connsiteX13" fmla="*/ 2238703 w 3981065"/>
                <a:gd name="connsiteY13" fmla="*/ 10510 h 1345324"/>
                <a:gd name="connsiteX14" fmla="*/ 1208689 w 3981065"/>
                <a:gd name="connsiteY14" fmla="*/ 252248 h 1345324"/>
                <a:gd name="connsiteX15" fmla="*/ 1051034 w 3981065"/>
                <a:gd name="connsiteY15" fmla="*/ 315310 h 1345324"/>
                <a:gd name="connsiteX16" fmla="*/ 557048 w 3981065"/>
                <a:gd name="connsiteY16" fmla="*/ 252248 h 1345324"/>
                <a:gd name="connsiteX17" fmla="*/ 0 w 3981065"/>
                <a:gd name="connsiteY17" fmla="*/ 756745 h 1345324"/>
                <a:gd name="connsiteX0" fmla="*/ 49792 w 4030857"/>
                <a:gd name="connsiteY0" fmla="*/ 756745 h 1345324"/>
                <a:gd name="connsiteX1" fmla="*/ 1142867 w 4030857"/>
                <a:gd name="connsiteY1" fmla="*/ 914400 h 1345324"/>
                <a:gd name="connsiteX2" fmla="*/ 869598 w 4030857"/>
                <a:gd name="connsiteY2" fmla="*/ 1345324 h 1345324"/>
                <a:gd name="connsiteX3" fmla="*/ 1878592 w 4030857"/>
                <a:gd name="connsiteY3" fmla="*/ 945931 h 1345324"/>
                <a:gd name="connsiteX4" fmla="*/ 2750950 w 4030857"/>
                <a:gd name="connsiteY4" fmla="*/ 1177158 h 1345324"/>
                <a:gd name="connsiteX5" fmla="*/ 3223916 w 4030857"/>
                <a:gd name="connsiteY5" fmla="*/ 935421 h 1345324"/>
                <a:gd name="connsiteX6" fmla="*/ 4001681 w 4030857"/>
                <a:gd name="connsiteY6" fmla="*/ 1103586 h 1345324"/>
                <a:gd name="connsiteX7" fmla="*/ 3886067 w 4030857"/>
                <a:gd name="connsiteY7" fmla="*/ 714703 h 1345324"/>
                <a:gd name="connsiteX8" fmla="*/ 3318509 w 4030857"/>
                <a:gd name="connsiteY8" fmla="*/ 630621 h 1345324"/>
                <a:gd name="connsiteX9" fmla="*/ 3591778 w 4030857"/>
                <a:gd name="connsiteY9" fmla="*/ 588579 h 1345324"/>
                <a:gd name="connsiteX10" fmla="*/ 3307998 w 4030857"/>
                <a:gd name="connsiteY10" fmla="*/ 378372 h 1345324"/>
                <a:gd name="connsiteX11" fmla="*/ 2908605 w 4030857"/>
                <a:gd name="connsiteY11" fmla="*/ 210207 h 1345324"/>
                <a:gd name="connsiteX12" fmla="*/ 2740440 w 4030857"/>
                <a:gd name="connsiteY12" fmla="*/ 0 h 1345324"/>
                <a:gd name="connsiteX13" fmla="*/ 2288495 w 4030857"/>
                <a:gd name="connsiteY13" fmla="*/ 10510 h 1345324"/>
                <a:gd name="connsiteX14" fmla="*/ 1258481 w 4030857"/>
                <a:gd name="connsiteY14" fmla="*/ 252248 h 1345324"/>
                <a:gd name="connsiteX15" fmla="*/ 1100826 w 4030857"/>
                <a:gd name="connsiteY15" fmla="*/ 315310 h 1345324"/>
                <a:gd name="connsiteX16" fmla="*/ 606840 w 4030857"/>
                <a:gd name="connsiteY16" fmla="*/ 252248 h 1345324"/>
                <a:gd name="connsiteX17" fmla="*/ 49792 w 4030857"/>
                <a:gd name="connsiteY17" fmla="*/ 756745 h 1345324"/>
                <a:gd name="connsiteX0" fmla="*/ 49792 w 4030857"/>
                <a:gd name="connsiteY0" fmla="*/ 1238729 h 1827308"/>
                <a:gd name="connsiteX1" fmla="*/ 1142867 w 4030857"/>
                <a:gd name="connsiteY1" fmla="*/ 1396384 h 1827308"/>
                <a:gd name="connsiteX2" fmla="*/ 869598 w 4030857"/>
                <a:gd name="connsiteY2" fmla="*/ 1827308 h 1827308"/>
                <a:gd name="connsiteX3" fmla="*/ 1878592 w 4030857"/>
                <a:gd name="connsiteY3" fmla="*/ 1427915 h 1827308"/>
                <a:gd name="connsiteX4" fmla="*/ 2750950 w 4030857"/>
                <a:gd name="connsiteY4" fmla="*/ 1659142 h 1827308"/>
                <a:gd name="connsiteX5" fmla="*/ 3223916 w 4030857"/>
                <a:gd name="connsiteY5" fmla="*/ 1417405 h 1827308"/>
                <a:gd name="connsiteX6" fmla="*/ 4001681 w 4030857"/>
                <a:gd name="connsiteY6" fmla="*/ 1585570 h 1827308"/>
                <a:gd name="connsiteX7" fmla="*/ 3886067 w 4030857"/>
                <a:gd name="connsiteY7" fmla="*/ 1196687 h 1827308"/>
                <a:gd name="connsiteX8" fmla="*/ 3318509 w 4030857"/>
                <a:gd name="connsiteY8" fmla="*/ 1112605 h 1827308"/>
                <a:gd name="connsiteX9" fmla="*/ 3591778 w 4030857"/>
                <a:gd name="connsiteY9" fmla="*/ 1070563 h 1827308"/>
                <a:gd name="connsiteX10" fmla="*/ 3307998 w 4030857"/>
                <a:gd name="connsiteY10" fmla="*/ 860356 h 1827308"/>
                <a:gd name="connsiteX11" fmla="*/ 2908605 w 4030857"/>
                <a:gd name="connsiteY11" fmla="*/ 692191 h 1827308"/>
                <a:gd name="connsiteX12" fmla="*/ 2740440 w 4030857"/>
                <a:gd name="connsiteY12" fmla="*/ 481984 h 1827308"/>
                <a:gd name="connsiteX13" fmla="*/ 2288495 w 4030857"/>
                <a:gd name="connsiteY13" fmla="*/ 492494 h 1827308"/>
                <a:gd name="connsiteX14" fmla="*/ 1258481 w 4030857"/>
                <a:gd name="connsiteY14" fmla="*/ 734232 h 1827308"/>
                <a:gd name="connsiteX15" fmla="*/ 1100826 w 4030857"/>
                <a:gd name="connsiteY15" fmla="*/ 797294 h 1827308"/>
                <a:gd name="connsiteX16" fmla="*/ 606840 w 4030857"/>
                <a:gd name="connsiteY16" fmla="*/ 734232 h 1827308"/>
                <a:gd name="connsiteX17" fmla="*/ 49792 w 4030857"/>
                <a:gd name="connsiteY17" fmla="*/ 1238729 h 1827308"/>
                <a:gd name="connsiteX0" fmla="*/ 49792 w 4030857"/>
                <a:gd name="connsiteY0" fmla="*/ 1238729 h 1827308"/>
                <a:gd name="connsiteX1" fmla="*/ 1142867 w 4030857"/>
                <a:gd name="connsiteY1" fmla="*/ 1396384 h 1827308"/>
                <a:gd name="connsiteX2" fmla="*/ 869598 w 4030857"/>
                <a:gd name="connsiteY2" fmla="*/ 1827308 h 1827308"/>
                <a:gd name="connsiteX3" fmla="*/ 1878592 w 4030857"/>
                <a:gd name="connsiteY3" fmla="*/ 1427915 h 1827308"/>
                <a:gd name="connsiteX4" fmla="*/ 2750950 w 4030857"/>
                <a:gd name="connsiteY4" fmla="*/ 1659142 h 1827308"/>
                <a:gd name="connsiteX5" fmla="*/ 3223916 w 4030857"/>
                <a:gd name="connsiteY5" fmla="*/ 1417405 h 1827308"/>
                <a:gd name="connsiteX6" fmla="*/ 4001681 w 4030857"/>
                <a:gd name="connsiteY6" fmla="*/ 1585570 h 1827308"/>
                <a:gd name="connsiteX7" fmla="*/ 3886067 w 4030857"/>
                <a:gd name="connsiteY7" fmla="*/ 1196687 h 1827308"/>
                <a:gd name="connsiteX8" fmla="*/ 3318509 w 4030857"/>
                <a:gd name="connsiteY8" fmla="*/ 1112605 h 1827308"/>
                <a:gd name="connsiteX9" fmla="*/ 3591778 w 4030857"/>
                <a:gd name="connsiteY9" fmla="*/ 1070563 h 1827308"/>
                <a:gd name="connsiteX10" fmla="*/ 3307998 w 4030857"/>
                <a:gd name="connsiteY10" fmla="*/ 860356 h 1827308"/>
                <a:gd name="connsiteX11" fmla="*/ 2908605 w 4030857"/>
                <a:gd name="connsiteY11" fmla="*/ 692191 h 1827308"/>
                <a:gd name="connsiteX12" fmla="*/ 2740440 w 4030857"/>
                <a:gd name="connsiteY12" fmla="*/ 481984 h 1827308"/>
                <a:gd name="connsiteX13" fmla="*/ 2288495 w 4030857"/>
                <a:gd name="connsiteY13" fmla="*/ 492494 h 1827308"/>
                <a:gd name="connsiteX14" fmla="*/ 1258481 w 4030857"/>
                <a:gd name="connsiteY14" fmla="*/ 734232 h 1827308"/>
                <a:gd name="connsiteX15" fmla="*/ 1100826 w 4030857"/>
                <a:gd name="connsiteY15" fmla="*/ 797294 h 1827308"/>
                <a:gd name="connsiteX16" fmla="*/ 606840 w 4030857"/>
                <a:gd name="connsiteY16" fmla="*/ 734232 h 1827308"/>
                <a:gd name="connsiteX17" fmla="*/ 49792 w 4030857"/>
                <a:gd name="connsiteY17" fmla="*/ 1238729 h 1827308"/>
                <a:gd name="connsiteX0" fmla="*/ 49792 w 4030857"/>
                <a:gd name="connsiteY0" fmla="*/ 1238729 h 1827308"/>
                <a:gd name="connsiteX1" fmla="*/ 1142867 w 4030857"/>
                <a:gd name="connsiteY1" fmla="*/ 1396384 h 1827308"/>
                <a:gd name="connsiteX2" fmla="*/ 869598 w 4030857"/>
                <a:gd name="connsiteY2" fmla="*/ 1827308 h 1827308"/>
                <a:gd name="connsiteX3" fmla="*/ 1878592 w 4030857"/>
                <a:gd name="connsiteY3" fmla="*/ 1427915 h 1827308"/>
                <a:gd name="connsiteX4" fmla="*/ 2750950 w 4030857"/>
                <a:gd name="connsiteY4" fmla="*/ 1659142 h 1827308"/>
                <a:gd name="connsiteX5" fmla="*/ 3223916 w 4030857"/>
                <a:gd name="connsiteY5" fmla="*/ 1417405 h 1827308"/>
                <a:gd name="connsiteX6" fmla="*/ 4001681 w 4030857"/>
                <a:gd name="connsiteY6" fmla="*/ 1585570 h 1827308"/>
                <a:gd name="connsiteX7" fmla="*/ 3886067 w 4030857"/>
                <a:gd name="connsiteY7" fmla="*/ 1196687 h 1827308"/>
                <a:gd name="connsiteX8" fmla="*/ 3318509 w 4030857"/>
                <a:gd name="connsiteY8" fmla="*/ 1112605 h 1827308"/>
                <a:gd name="connsiteX9" fmla="*/ 3591778 w 4030857"/>
                <a:gd name="connsiteY9" fmla="*/ 1070563 h 1827308"/>
                <a:gd name="connsiteX10" fmla="*/ 3307998 w 4030857"/>
                <a:gd name="connsiteY10" fmla="*/ 860356 h 1827308"/>
                <a:gd name="connsiteX11" fmla="*/ 2908605 w 4030857"/>
                <a:gd name="connsiteY11" fmla="*/ 692191 h 1827308"/>
                <a:gd name="connsiteX12" fmla="*/ 2740440 w 4030857"/>
                <a:gd name="connsiteY12" fmla="*/ 481984 h 1827308"/>
                <a:gd name="connsiteX13" fmla="*/ 2288495 w 4030857"/>
                <a:gd name="connsiteY13" fmla="*/ 492494 h 1827308"/>
                <a:gd name="connsiteX14" fmla="*/ 1258481 w 4030857"/>
                <a:gd name="connsiteY14" fmla="*/ 734232 h 1827308"/>
                <a:gd name="connsiteX15" fmla="*/ 1100826 w 4030857"/>
                <a:gd name="connsiteY15" fmla="*/ 797294 h 1827308"/>
                <a:gd name="connsiteX16" fmla="*/ 606840 w 4030857"/>
                <a:gd name="connsiteY16" fmla="*/ 734232 h 1827308"/>
                <a:gd name="connsiteX17" fmla="*/ 49792 w 4030857"/>
                <a:gd name="connsiteY17" fmla="*/ 1238729 h 1827308"/>
                <a:gd name="connsiteX0" fmla="*/ 49792 w 4030857"/>
                <a:gd name="connsiteY0" fmla="*/ 1238729 h 1827308"/>
                <a:gd name="connsiteX1" fmla="*/ 1142867 w 4030857"/>
                <a:gd name="connsiteY1" fmla="*/ 1396384 h 1827308"/>
                <a:gd name="connsiteX2" fmla="*/ 869598 w 4030857"/>
                <a:gd name="connsiteY2" fmla="*/ 1827308 h 1827308"/>
                <a:gd name="connsiteX3" fmla="*/ 1878592 w 4030857"/>
                <a:gd name="connsiteY3" fmla="*/ 1427915 h 1827308"/>
                <a:gd name="connsiteX4" fmla="*/ 2750950 w 4030857"/>
                <a:gd name="connsiteY4" fmla="*/ 1659142 h 1827308"/>
                <a:gd name="connsiteX5" fmla="*/ 3223916 w 4030857"/>
                <a:gd name="connsiteY5" fmla="*/ 1417405 h 1827308"/>
                <a:gd name="connsiteX6" fmla="*/ 4001681 w 4030857"/>
                <a:gd name="connsiteY6" fmla="*/ 1585570 h 1827308"/>
                <a:gd name="connsiteX7" fmla="*/ 3886067 w 4030857"/>
                <a:gd name="connsiteY7" fmla="*/ 1196687 h 1827308"/>
                <a:gd name="connsiteX8" fmla="*/ 3318509 w 4030857"/>
                <a:gd name="connsiteY8" fmla="*/ 1112605 h 1827308"/>
                <a:gd name="connsiteX9" fmla="*/ 3591778 w 4030857"/>
                <a:gd name="connsiteY9" fmla="*/ 1070563 h 1827308"/>
                <a:gd name="connsiteX10" fmla="*/ 3307998 w 4030857"/>
                <a:gd name="connsiteY10" fmla="*/ 860356 h 1827308"/>
                <a:gd name="connsiteX11" fmla="*/ 2908605 w 4030857"/>
                <a:gd name="connsiteY11" fmla="*/ 692191 h 1827308"/>
                <a:gd name="connsiteX12" fmla="*/ 2740440 w 4030857"/>
                <a:gd name="connsiteY12" fmla="*/ 481984 h 1827308"/>
                <a:gd name="connsiteX13" fmla="*/ 2288495 w 4030857"/>
                <a:gd name="connsiteY13" fmla="*/ 492494 h 1827308"/>
                <a:gd name="connsiteX14" fmla="*/ 1258481 w 4030857"/>
                <a:gd name="connsiteY14" fmla="*/ 734232 h 1827308"/>
                <a:gd name="connsiteX15" fmla="*/ 1100826 w 4030857"/>
                <a:gd name="connsiteY15" fmla="*/ 797294 h 1827308"/>
                <a:gd name="connsiteX16" fmla="*/ 606840 w 4030857"/>
                <a:gd name="connsiteY16" fmla="*/ 734232 h 1827308"/>
                <a:gd name="connsiteX17" fmla="*/ 49792 w 4030857"/>
                <a:gd name="connsiteY17" fmla="*/ 1238729 h 1827308"/>
                <a:gd name="connsiteX0" fmla="*/ 49792 w 4030857"/>
                <a:gd name="connsiteY0" fmla="*/ 1262503 h 1851082"/>
                <a:gd name="connsiteX1" fmla="*/ 1142867 w 4030857"/>
                <a:gd name="connsiteY1" fmla="*/ 1420158 h 1851082"/>
                <a:gd name="connsiteX2" fmla="*/ 869598 w 4030857"/>
                <a:gd name="connsiteY2" fmla="*/ 1851082 h 1851082"/>
                <a:gd name="connsiteX3" fmla="*/ 1878592 w 4030857"/>
                <a:gd name="connsiteY3" fmla="*/ 1451689 h 1851082"/>
                <a:gd name="connsiteX4" fmla="*/ 2750950 w 4030857"/>
                <a:gd name="connsiteY4" fmla="*/ 1682916 h 1851082"/>
                <a:gd name="connsiteX5" fmla="*/ 3223916 w 4030857"/>
                <a:gd name="connsiteY5" fmla="*/ 1441179 h 1851082"/>
                <a:gd name="connsiteX6" fmla="*/ 4001681 w 4030857"/>
                <a:gd name="connsiteY6" fmla="*/ 1609344 h 1851082"/>
                <a:gd name="connsiteX7" fmla="*/ 3886067 w 4030857"/>
                <a:gd name="connsiteY7" fmla="*/ 1220461 h 1851082"/>
                <a:gd name="connsiteX8" fmla="*/ 3318509 w 4030857"/>
                <a:gd name="connsiteY8" fmla="*/ 1136379 h 1851082"/>
                <a:gd name="connsiteX9" fmla="*/ 3591778 w 4030857"/>
                <a:gd name="connsiteY9" fmla="*/ 1094337 h 1851082"/>
                <a:gd name="connsiteX10" fmla="*/ 3307998 w 4030857"/>
                <a:gd name="connsiteY10" fmla="*/ 884130 h 1851082"/>
                <a:gd name="connsiteX11" fmla="*/ 2908605 w 4030857"/>
                <a:gd name="connsiteY11" fmla="*/ 715965 h 1851082"/>
                <a:gd name="connsiteX12" fmla="*/ 2740440 w 4030857"/>
                <a:gd name="connsiteY12" fmla="*/ 505758 h 1851082"/>
                <a:gd name="connsiteX13" fmla="*/ 2288495 w 4030857"/>
                <a:gd name="connsiteY13" fmla="*/ 516268 h 1851082"/>
                <a:gd name="connsiteX14" fmla="*/ 1258481 w 4030857"/>
                <a:gd name="connsiteY14" fmla="*/ 758006 h 1851082"/>
                <a:gd name="connsiteX15" fmla="*/ 1100826 w 4030857"/>
                <a:gd name="connsiteY15" fmla="*/ 821068 h 1851082"/>
                <a:gd name="connsiteX16" fmla="*/ 606840 w 4030857"/>
                <a:gd name="connsiteY16" fmla="*/ 758006 h 1851082"/>
                <a:gd name="connsiteX17" fmla="*/ 49792 w 4030857"/>
                <a:gd name="connsiteY17" fmla="*/ 1262503 h 1851082"/>
                <a:gd name="connsiteX0" fmla="*/ 49792 w 4030857"/>
                <a:gd name="connsiteY0" fmla="*/ 1342298 h 1930877"/>
                <a:gd name="connsiteX1" fmla="*/ 1142867 w 4030857"/>
                <a:gd name="connsiteY1" fmla="*/ 1499953 h 1930877"/>
                <a:gd name="connsiteX2" fmla="*/ 869598 w 4030857"/>
                <a:gd name="connsiteY2" fmla="*/ 1930877 h 1930877"/>
                <a:gd name="connsiteX3" fmla="*/ 1878592 w 4030857"/>
                <a:gd name="connsiteY3" fmla="*/ 1531484 h 1930877"/>
                <a:gd name="connsiteX4" fmla="*/ 2750950 w 4030857"/>
                <a:gd name="connsiteY4" fmla="*/ 1762711 h 1930877"/>
                <a:gd name="connsiteX5" fmla="*/ 3223916 w 4030857"/>
                <a:gd name="connsiteY5" fmla="*/ 1520974 h 1930877"/>
                <a:gd name="connsiteX6" fmla="*/ 4001681 w 4030857"/>
                <a:gd name="connsiteY6" fmla="*/ 1689139 h 1930877"/>
                <a:gd name="connsiteX7" fmla="*/ 3886067 w 4030857"/>
                <a:gd name="connsiteY7" fmla="*/ 1300256 h 1930877"/>
                <a:gd name="connsiteX8" fmla="*/ 3318509 w 4030857"/>
                <a:gd name="connsiteY8" fmla="*/ 1216174 h 1930877"/>
                <a:gd name="connsiteX9" fmla="*/ 3591778 w 4030857"/>
                <a:gd name="connsiteY9" fmla="*/ 1174132 h 1930877"/>
                <a:gd name="connsiteX10" fmla="*/ 3307998 w 4030857"/>
                <a:gd name="connsiteY10" fmla="*/ 963925 h 1930877"/>
                <a:gd name="connsiteX11" fmla="*/ 2908605 w 4030857"/>
                <a:gd name="connsiteY11" fmla="*/ 795760 h 1930877"/>
                <a:gd name="connsiteX12" fmla="*/ 2740440 w 4030857"/>
                <a:gd name="connsiteY12" fmla="*/ 585553 h 1930877"/>
                <a:gd name="connsiteX13" fmla="*/ 2288495 w 4030857"/>
                <a:gd name="connsiteY13" fmla="*/ 596063 h 1930877"/>
                <a:gd name="connsiteX14" fmla="*/ 1258481 w 4030857"/>
                <a:gd name="connsiteY14" fmla="*/ 837801 h 1930877"/>
                <a:gd name="connsiteX15" fmla="*/ 1100826 w 4030857"/>
                <a:gd name="connsiteY15" fmla="*/ 900863 h 1930877"/>
                <a:gd name="connsiteX16" fmla="*/ 606840 w 4030857"/>
                <a:gd name="connsiteY16" fmla="*/ 837801 h 1930877"/>
                <a:gd name="connsiteX17" fmla="*/ 49792 w 4030857"/>
                <a:gd name="connsiteY17" fmla="*/ 1342298 h 1930877"/>
                <a:gd name="connsiteX0" fmla="*/ 49792 w 4030857"/>
                <a:gd name="connsiteY0" fmla="*/ 1342298 h 1930877"/>
                <a:gd name="connsiteX1" fmla="*/ 1142867 w 4030857"/>
                <a:gd name="connsiteY1" fmla="*/ 1499953 h 1930877"/>
                <a:gd name="connsiteX2" fmla="*/ 869598 w 4030857"/>
                <a:gd name="connsiteY2" fmla="*/ 1930877 h 1930877"/>
                <a:gd name="connsiteX3" fmla="*/ 1878592 w 4030857"/>
                <a:gd name="connsiteY3" fmla="*/ 1531484 h 1930877"/>
                <a:gd name="connsiteX4" fmla="*/ 2750950 w 4030857"/>
                <a:gd name="connsiteY4" fmla="*/ 1762711 h 1930877"/>
                <a:gd name="connsiteX5" fmla="*/ 3223916 w 4030857"/>
                <a:gd name="connsiteY5" fmla="*/ 1520974 h 1930877"/>
                <a:gd name="connsiteX6" fmla="*/ 4001681 w 4030857"/>
                <a:gd name="connsiteY6" fmla="*/ 1689139 h 1930877"/>
                <a:gd name="connsiteX7" fmla="*/ 3886067 w 4030857"/>
                <a:gd name="connsiteY7" fmla="*/ 1300256 h 1930877"/>
                <a:gd name="connsiteX8" fmla="*/ 3318509 w 4030857"/>
                <a:gd name="connsiteY8" fmla="*/ 1216174 h 1930877"/>
                <a:gd name="connsiteX9" fmla="*/ 3591778 w 4030857"/>
                <a:gd name="connsiteY9" fmla="*/ 1174132 h 1930877"/>
                <a:gd name="connsiteX10" fmla="*/ 3307998 w 4030857"/>
                <a:gd name="connsiteY10" fmla="*/ 963925 h 1930877"/>
                <a:gd name="connsiteX11" fmla="*/ 2908605 w 4030857"/>
                <a:gd name="connsiteY11" fmla="*/ 795760 h 1930877"/>
                <a:gd name="connsiteX12" fmla="*/ 2740440 w 4030857"/>
                <a:gd name="connsiteY12" fmla="*/ 585553 h 1930877"/>
                <a:gd name="connsiteX13" fmla="*/ 2288495 w 4030857"/>
                <a:gd name="connsiteY13" fmla="*/ 596063 h 1930877"/>
                <a:gd name="connsiteX14" fmla="*/ 1258481 w 4030857"/>
                <a:gd name="connsiteY14" fmla="*/ 837801 h 1930877"/>
                <a:gd name="connsiteX15" fmla="*/ 1100826 w 4030857"/>
                <a:gd name="connsiteY15" fmla="*/ 900863 h 1930877"/>
                <a:gd name="connsiteX16" fmla="*/ 606840 w 4030857"/>
                <a:gd name="connsiteY16" fmla="*/ 837801 h 1930877"/>
                <a:gd name="connsiteX17" fmla="*/ 49792 w 4030857"/>
                <a:gd name="connsiteY17" fmla="*/ 1342298 h 1930877"/>
                <a:gd name="connsiteX0" fmla="*/ 49792 w 4030857"/>
                <a:gd name="connsiteY0" fmla="*/ 1342298 h 1930877"/>
                <a:gd name="connsiteX1" fmla="*/ 1142867 w 4030857"/>
                <a:gd name="connsiteY1" fmla="*/ 1499953 h 1930877"/>
                <a:gd name="connsiteX2" fmla="*/ 869598 w 4030857"/>
                <a:gd name="connsiteY2" fmla="*/ 1930877 h 1930877"/>
                <a:gd name="connsiteX3" fmla="*/ 1878592 w 4030857"/>
                <a:gd name="connsiteY3" fmla="*/ 1531484 h 1930877"/>
                <a:gd name="connsiteX4" fmla="*/ 2750950 w 4030857"/>
                <a:gd name="connsiteY4" fmla="*/ 1762711 h 1930877"/>
                <a:gd name="connsiteX5" fmla="*/ 3223916 w 4030857"/>
                <a:gd name="connsiteY5" fmla="*/ 1520974 h 1930877"/>
                <a:gd name="connsiteX6" fmla="*/ 4001681 w 4030857"/>
                <a:gd name="connsiteY6" fmla="*/ 1689139 h 1930877"/>
                <a:gd name="connsiteX7" fmla="*/ 3886067 w 4030857"/>
                <a:gd name="connsiteY7" fmla="*/ 1300256 h 1930877"/>
                <a:gd name="connsiteX8" fmla="*/ 3318509 w 4030857"/>
                <a:gd name="connsiteY8" fmla="*/ 1216174 h 1930877"/>
                <a:gd name="connsiteX9" fmla="*/ 3591778 w 4030857"/>
                <a:gd name="connsiteY9" fmla="*/ 1174132 h 1930877"/>
                <a:gd name="connsiteX10" fmla="*/ 3307998 w 4030857"/>
                <a:gd name="connsiteY10" fmla="*/ 963925 h 1930877"/>
                <a:gd name="connsiteX11" fmla="*/ 2908605 w 4030857"/>
                <a:gd name="connsiteY11" fmla="*/ 795760 h 1930877"/>
                <a:gd name="connsiteX12" fmla="*/ 2740440 w 4030857"/>
                <a:gd name="connsiteY12" fmla="*/ 585553 h 1930877"/>
                <a:gd name="connsiteX13" fmla="*/ 2288495 w 4030857"/>
                <a:gd name="connsiteY13" fmla="*/ 596063 h 1930877"/>
                <a:gd name="connsiteX14" fmla="*/ 1258481 w 4030857"/>
                <a:gd name="connsiteY14" fmla="*/ 837801 h 1930877"/>
                <a:gd name="connsiteX15" fmla="*/ 1100826 w 4030857"/>
                <a:gd name="connsiteY15" fmla="*/ 900863 h 1930877"/>
                <a:gd name="connsiteX16" fmla="*/ 606840 w 4030857"/>
                <a:gd name="connsiteY16" fmla="*/ 837801 h 1930877"/>
                <a:gd name="connsiteX17" fmla="*/ 49792 w 4030857"/>
                <a:gd name="connsiteY17" fmla="*/ 1342298 h 1930877"/>
                <a:gd name="connsiteX0" fmla="*/ 49792 w 4030857"/>
                <a:gd name="connsiteY0" fmla="*/ 1342298 h 1930877"/>
                <a:gd name="connsiteX1" fmla="*/ 1142867 w 4030857"/>
                <a:gd name="connsiteY1" fmla="*/ 1499953 h 1930877"/>
                <a:gd name="connsiteX2" fmla="*/ 869598 w 4030857"/>
                <a:gd name="connsiteY2" fmla="*/ 1930877 h 1930877"/>
                <a:gd name="connsiteX3" fmla="*/ 1878592 w 4030857"/>
                <a:gd name="connsiteY3" fmla="*/ 1531484 h 1930877"/>
                <a:gd name="connsiteX4" fmla="*/ 2750950 w 4030857"/>
                <a:gd name="connsiteY4" fmla="*/ 1762711 h 1930877"/>
                <a:gd name="connsiteX5" fmla="*/ 3223916 w 4030857"/>
                <a:gd name="connsiteY5" fmla="*/ 1520974 h 1930877"/>
                <a:gd name="connsiteX6" fmla="*/ 4001681 w 4030857"/>
                <a:gd name="connsiteY6" fmla="*/ 1689139 h 1930877"/>
                <a:gd name="connsiteX7" fmla="*/ 3886067 w 4030857"/>
                <a:gd name="connsiteY7" fmla="*/ 1300256 h 1930877"/>
                <a:gd name="connsiteX8" fmla="*/ 3318509 w 4030857"/>
                <a:gd name="connsiteY8" fmla="*/ 1216174 h 1930877"/>
                <a:gd name="connsiteX9" fmla="*/ 3591778 w 4030857"/>
                <a:gd name="connsiteY9" fmla="*/ 1174132 h 1930877"/>
                <a:gd name="connsiteX10" fmla="*/ 3307998 w 4030857"/>
                <a:gd name="connsiteY10" fmla="*/ 963925 h 1930877"/>
                <a:gd name="connsiteX11" fmla="*/ 2908605 w 4030857"/>
                <a:gd name="connsiteY11" fmla="*/ 795760 h 1930877"/>
                <a:gd name="connsiteX12" fmla="*/ 2740440 w 4030857"/>
                <a:gd name="connsiteY12" fmla="*/ 585553 h 1930877"/>
                <a:gd name="connsiteX13" fmla="*/ 2288495 w 4030857"/>
                <a:gd name="connsiteY13" fmla="*/ 596063 h 1930877"/>
                <a:gd name="connsiteX14" fmla="*/ 1258481 w 4030857"/>
                <a:gd name="connsiteY14" fmla="*/ 837801 h 1930877"/>
                <a:gd name="connsiteX15" fmla="*/ 1100826 w 4030857"/>
                <a:gd name="connsiteY15" fmla="*/ 900863 h 1930877"/>
                <a:gd name="connsiteX16" fmla="*/ 606840 w 4030857"/>
                <a:gd name="connsiteY16" fmla="*/ 837801 h 1930877"/>
                <a:gd name="connsiteX17" fmla="*/ 49792 w 4030857"/>
                <a:gd name="connsiteY17" fmla="*/ 1342298 h 1930877"/>
                <a:gd name="connsiteX0" fmla="*/ 49792 w 4030857"/>
                <a:gd name="connsiteY0" fmla="*/ 1342298 h 1930877"/>
                <a:gd name="connsiteX1" fmla="*/ 1142867 w 4030857"/>
                <a:gd name="connsiteY1" fmla="*/ 1499953 h 1930877"/>
                <a:gd name="connsiteX2" fmla="*/ 869598 w 4030857"/>
                <a:gd name="connsiteY2" fmla="*/ 1930877 h 1930877"/>
                <a:gd name="connsiteX3" fmla="*/ 1878592 w 4030857"/>
                <a:gd name="connsiteY3" fmla="*/ 1531484 h 1930877"/>
                <a:gd name="connsiteX4" fmla="*/ 2750950 w 4030857"/>
                <a:gd name="connsiteY4" fmla="*/ 1762711 h 1930877"/>
                <a:gd name="connsiteX5" fmla="*/ 3223916 w 4030857"/>
                <a:gd name="connsiteY5" fmla="*/ 1520974 h 1930877"/>
                <a:gd name="connsiteX6" fmla="*/ 4001681 w 4030857"/>
                <a:gd name="connsiteY6" fmla="*/ 1689139 h 1930877"/>
                <a:gd name="connsiteX7" fmla="*/ 3886067 w 4030857"/>
                <a:gd name="connsiteY7" fmla="*/ 1300256 h 1930877"/>
                <a:gd name="connsiteX8" fmla="*/ 3318509 w 4030857"/>
                <a:gd name="connsiteY8" fmla="*/ 1216174 h 1930877"/>
                <a:gd name="connsiteX9" fmla="*/ 3591778 w 4030857"/>
                <a:gd name="connsiteY9" fmla="*/ 1174132 h 1930877"/>
                <a:gd name="connsiteX10" fmla="*/ 3307998 w 4030857"/>
                <a:gd name="connsiteY10" fmla="*/ 963925 h 1930877"/>
                <a:gd name="connsiteX11" fmla="*/ 2908605 w 4030857"/>
                <a:gd name="connsiteY11" fmla="*/ 795760 h 1930877"/>
                <a:gd name="connsiteX12" fmla="*/ 2740440 w 4030857"/>
                <a:gd name="connsiteY12" fmla="*/ 585553 h 1930877"/>
                <a:gd name="connsiteX13" fmla="*/ 2288495 w 4030857"/>
                <a:gd name="connsiteY13" fmla="*/ 596063 h 1930877"/>
                <a:gd name="connsiteX14" fmla="*/ 1258481 w 4030857"/>
                <a:gd name="connsiteY14" fmla="*/ 837801 h 1930877"/>
                <a:gd name="connsiteX15" fmla="*/ 1100826 w 4030857"/>
                <a:gd name="connsiteY15" fmla="*/ 900863 h 1930877"/>
                <a:gd name="connsiteX16" fmla="*/ 606840 w 4030857"/>
                <a:gd name="connsiteY16" fmla="*/ 837801 h 1930877"/>
                <a:gd name="connsiteX17" fmla="*/ 49792 w 4030857"/>
                <a:gd name="connsiteY17" fmla="*/ 1342298 h 1930877"/>
                <a:gd name="connsiteX0" fmla="*/ 49792 w 4030857"/>
                <a:gd name="connsiteY0" fmla="*/ 1342298 h 1930877"/>
                <a:gd name="connsiteX1" fmla="*/ 1142867 w 4030857"/>
                <a:gd name="connsiteY1" fmla="*/ 1499953 h 1930877"/>
                <a:gd name="connsiteX2" fmla="*/ 869598 w 4030857"/>
                <a:gd name="connsiteY2" fmla="*/ 1930877 h 1930877"/>
                <a:gd name="connsiteX3" fmla="*/ 1878592 w 4030857"/>
                <a:gd name="connsiteY3" fmla="*/ 1531484 h 1930877"/>
                <a:gd name="connsiteX4" fmla="*/ 2750950 w 4030857"/>
                <a:gd name="connsiteY4" fmla="*/ 1762711 h 1930877"/>
                <a:gd name="connsiteX5" fmla="*/ 3223916 w 4030857"/>
                <a:gd name="connsiteY5" fmla="*/ 1520974 h 1930877"/>
                <a:gd name="connsiteX6" fmla="*/ 4001681 w 4030857"/>
                <a:gd name="connsiteY6" fmla="*/ 1689139 h 1930877"/>
                <a:gd name="connsiteX7" fmla="*/ 3886067 w 4030857"/>
                <a:gd name="connsiteY7" fmla="*/ 1300256 h 1930877"/>
                <a:gd name="connsiteX8" fmla="*/ 3318509 w 4030857"/>
                <a:gd name="connsiteY8" fmla="*/ 1216174 h 1930877"/>
                <a:gd name="connsiteX9" fmla="*/ 3591778 w 4030857"/>
                <a:gd name="connsiteY9" fmla="*/ 1174132 h 1930877"/>
                <a:gd name="connsiteX10" fmla="*/ 3307998 w 4030857"/>
                <a:gd name="connsiteY10" fmla="*/ 963925 h 1930877"/>
                <a:gd name="connsiteX11" fmla="*/ 2908605 w 4030857"/>
                <a:gd name="connsiteY11" fmla="*/ 795760 h 1930877"/>
                <a:gd name="connsiteX12" fmla="*/ 2740440 w 4030857"/>
                <a:gd name="connsiteY12" fmla="*/ 585553 h 1930877"/>
                <a:gd name="connsiteX13" fmla="*/ 2288495 w 4030857"/>
                <a:gd name="connsiteY13" fmla="*/ 596063 h 1930877"/>
                <a:gd name="connsiteX14" fmla="*/ 1258481 w 4030857"/>
                <a:gd name="connsiteY14" fmla="*/ 837801 h 1930877"/>
                <a:gd name="connsiteX15" fmla="*/ 1100826 w 4030857"/>
                <a:gd name="connsiteY15" fmla="*/ 900863 h 1930877"/>
                <a:gd name="connsiteX16" fmla="*/ 606840 w 4030857"/>
                <a:gd name="connsiteY16" fmla="*/ 837801 h 1930877"/>
                <a:gd name="connsiteX17" fmla="*/ 49792 w 4030857"/>
                <a:gd name="connsiteY17" fmla="*/ 1342298 h 1930877"/>
                <a:gd name="connsiteX0" fmla="*/ 49792 w 4030857"/>
                <a:gd name="connsiteY0" fmla="*/ 1342298 h 1930877"/>
                <a:gd name="connsiteX1" fmla="*/ 1142867 w 4030857"/>
                <a:gd name="connsiteY1" fmla="*/ 1499953 h 1930877"/>
                <a:gd name="connsiteX2" fmla="*/ 869598 w 4030857"/>
                <a:gd name="connsiteY2" fmla="*/ 1930877 h 1930877"/>
                <a:gd name="connsiteX3" fmla="*/ 1878592 w 4030857"/>
                <a:gd name="connsiteY3" fmla="*/ 1531484 h 1930877"/>
                <a:gd name="connsiteX4" fmla="*/ 2750950 w 4030857"/>
                <a:gd name="connsiteY4" fmla="*/ 1762711 h 1930877"/>
                <a:gd name="connsiteX5" fmla="*/ 3223916 w 4030857"/>
                <a:gd name="connsiteY5" fmla="*/ 1520974 h 1930877"/>
                <a:gd name="connsiteX6" fmla="*/ 4001681 w 4030857"/>
                <a:gd name="connsiteY6" fmla="*/ 1689139 h 1930877"/>
                <a:gd name="connsiteX7" fmla="*/ 3886067 w 4030857"/>
                <a:gd name="connsiteY7" fmla="*/ 1300256 h 1930877"/>
                <a:gd name="connsiteX8" fmla="*/ 3318509 w 4030857"/>
                <a:gd name="connsiteY8" fmla="*/ 1216174 h 1930877"/>
                <a:gd name="connsiteX9" fmla="*/ 3591778 w 4030857"/>
                <a:gd name="connsiteY9" fmla="*/ 1174132 h 1930877"/>
                <a:gd name="connsiteX10" fmla="*/ 3307998 w 4030857"/>
                <a:gd name="connsiteY10" fmla="*/ 963925 h 1930877"/>
                <a:gd name="connsiteX11" fmla="*/ 2908605 w 4030857"/>
                <a:gd name="connsiteY11" fmla="*/ 795760 h 1930877"/>
                <a:gd name="connsiteX12" fmla="*/ 2740440 w 4030857"/>
                <a:gd name="connsiteY12" fmla="*/ 585553 h 1930877"/>
                <a:gd name="connsiteX13" fmla="*/ 2288495 w 4030857"/>
                <a:gd name="connsiteY13" fmla="*/ 596063 h 1930877"/>
                <a:gd name="connsiteX14" fmla="*/ 1258481 w 4030857"/>
                <a:gd name="connsiteY14" fmla="*/ 837801 h 1930877"/>
                <a:gd name="connsiteX15" fmla="*/ 1100826 w 4030857"/>
                <a:gd name="connsiteY15" fmla="*/ 900863 h 1930877"/>
                <a:gd name="connsiteX16" fmla="*/ 606840 w 4030857"/>
                <a:gd name="connsiteY16" fmla="*/ 837801 h 1930877"/>
                <a:gd name="connsiteX17" fmla="*/ 49792 w 4030857"/>
                <a:gd name="connsiteY17" fmla="*/ 1342298 h 1930877"/>
                <a:gd name="connsiteX0" fmla="*/ 49792 w 4030857"/>
                <a:gd name="connsiteY0" fmla="*/ 1342298 h 1930877"/>
                <a:gd name="connsiteX1" fmla="*/ 1142867 w 4030857"/>
                <a:gd name="connsiteY1" fmla="*/ 1499953 h 1930877"/>
                <a:gd name="connsiteX2" fmla="*/ 869598 w 4030857"/>
                <a:gd name="connsiteY2" fmla="*/ 1930877 h 1930877"/>
                <a:gd name="connsiteX3" fmla="*/ 1878592 w 4030857"/>
                <a:gd name="connsiteY3" fmla="*/ 1531484 h 1930877"/>
                <a:gd name="connsiteX4" fmla="*/ 2750950 w 4030857"/>
                <a:gd name="connsiteY4" fmla="*/ 1762711 h 1930877"/>
                <a:gd name="connsiteX5" fmla="*/ 3223916 w 4030857"/>
                <a:gd name="connsiteY5" fmla="*/ 1520974 h 1930877"/>
                <a:gd name="connsiteX6" fmla="*/ 4001681 w 4030857"/>
                <a:gd name="connsiteY6" fmla="*/ 1689139 h 1930877"/>
                <a:gd name="connsiteX7" fmla="*/ 3886067 w 4030857"/>
                <a:gd name="connsiteY7" fmla="*/ 1300256 h 1930877"/>
                <a:gd name="connsiteX8" fmla="*/ 3318509 w 4030857"/>
                <a:gd name="connsiteY8" fmla="*/ 1216174 h 1930877"/>
                <a:gd name="connsiteX9" fmla="*/ 3591778 w 4030857"/>
                <a:gd name="connsiteY9" fmla="*/ 1174132 h 1930877"/>
                <a:gd name="connsiteX10" fmla="*/ 3307998 w 4030857"/>
                <a:gd name="connsiteY10" fmla="*/ 963925 h 1930877"/>
                <a:gd name="connsiteX11" fmla="*/ 2908605 w 4030857"/>
                <a:gd name="connsiteY11" fmla="*/ 795760 h 1930877"/>
                <a:gd name="connsiteX12" fmla="*/ 2740440 w 4030857"/>
                <a:gd name="connsiteY12" fmla="*/ 585553 h 1930877"/>
                <a:gd name="connsiteX13" fmla="*/ 2288495 w 4030857"/>
                <a:gd name="connsiteY13" fmla="*/ 596063 h 1930877"/>
                <a:gd name="connsiteX14" fmla="*/ 1258481 w 4030857"/>
                <a:gd name="connsiteY14" fmla="*/ 837801 h 1930877"/>
                <a:gd name="connsiteX15" fmla="*/ 1100826 w 4030857"/>
                <a:gd name="connsiteY15" fmla="*/ 900863 h 1930877"/>
                <a:gd name="connsiteX16" fmla="*/ 606840 w 4030857"/>
                <a:gd name="connsiteY16" fmla="*/ 837801 h 1930877"/>
                <a:gd name="connsiteX17" fmla="*/ 49792 w 4030857"/>
                <a:gd name="connsiteY17" fmla="*/ 1342298 h 1930877"/>
                <a:gd name="connsiteX0" fmla="*/ 49792 w 4340808"/>
                <a:gd name="connsiteY0" fmla="*/ 1342298 h 1930877"/>
                <a:gd name="connsiteX1" fmla="*/ 1142867 w 4340808"/>
                <a:gd name="connsiteY1" fmla="*/ 1499953 h 1930877"/>
                <a:gd name="connsiteX2" fmla="*/ 869598 w 4340808"/>
                <a:gd name="connsiteY2" fmla="*/ 1930877 h 1930877"/>
                <a:gd name="connsiteX3" fmla="*/ 1878592 w 4340808"/>
                <a:gd name="connsiteY3" fmla="*/ 1531484 h 1930877"/>
                <a:gd name="connsiteX4" fmla="*/ 2750950 w 4340808"/>
                <a:gd name="connsiteY4" fmla="*/ 1762711 h 1930877"/>
                <a:gd name="connsiteX5" fmla="*/ 3223916 w 4340808"/>
                <a:gd name="connsiteY5" fmla="*/ 1520974 h 1930877"/>
                <a:gd name="connsiteX6" fmla="*/ 4001681 w 4340808"/>
                <a:gd name="connsiteY6" fmla="*/ 1689139 h 1930877"/>
                <a:gd name="connsiteX7" fmla="*/ 3886067 w 4340808"/>
                <a:gd name="connsiteY7" fmla="*/ 1300256 h 1930877"/>
                <a:gd name="connsiteX8" fmla="*/ 3318509 w 4340808"/>
                <a:gd name="connsiteY8" fmla="*/ 1216174 h 1930877"/>
                <a:gd name="connsiteX9" fmla="*/ 3591778 w 4340808"/>
                <a:gd name="connsiteY9" fmla="*/ 1174132 h 1930877"/>
                <a:gd name="connsiteX10" fmla="*/ 3307998 w 4340808"/>
                <a:gd name="connsiteY10" fmla="*/ 963925 h 1930877"/>
                <a:gd name="connsiteX11" fmla="*/ 2908605 w 4340808"/>
                <a:gd name="connsiteY11" fmla="*/ 795760 h 1930877"/>
                <a:gd name="connsiteX12" fmla="*/ 2740440 w 4340808"/>
                <a:gd name="connsiteY12" fmla="*/ 585553 h 1930877"/>
                <a:gd name="connsiteX13" fmla="*/ 2288495 w 4340808"/>
                <a:gd name="connsiteY13" fmla="*/ 596063 h 1930877"/>
                <a:gd name="connsiteX14" fmla="*/ 1258481 w 4340808"/>
                <a:gd name="connsiteY14" fmla="*/ 837801 h 1930877"/>
                <a:gd name="connsiteX15" fmla="*/ 1100826 w 4340808"/>
                <a:gd name="connsiteY15" fmla="*/ 900863 h 1930877"/>
                <a:gd name="connsiteX16" fmla="*/ 606840 w 4340808"/>
                <a:gd name="connsiteY16" fmla="*/ 837801 h 1930877"/>
                <a:gd name="connsiteX17" fmla="*/ 49792 w 4340808"/>
                <a:gd name="connsiteY17" fmla="*/ 1342298 h 1930877"/>
                <a:gd name="connsiteX0" fmla="*/ 49792 w 4340808"/>
                <a:gd name="connsiteY0" fmla="*/ 1342298 h 1930877"/>
                <a:gd name="connsiteX1" fmla="*/ 1142867 w 4340808"/>
                <a:gd name="connsiteY1" fmla="*/ 1499953 h 1930877"/>
                <a:gd name="connsiteX2" fmla="*/ 869598 w 4340808"/>
                <a:gd name="connsiteY2" fmla="*/ 1930877 h 1930877"/>
                <a:gd name="connsiteX3" fmla="*/ 1878592 w 4340808"/>
                <a:gd name="connsiteY3" fmla="*/ 1531484 h 1930877"/>
                <a:gd name="connsiteX4" fmla="*/ 2750950 w 4340808"/>
                <a:gd name="connsiteY4" fmla="*/ 1762711 h 1930877"/>
                <a:gd name="connsiteX5" fmla="*/ 3223916 w 4340808"/>
                <a:gd name="connsiteY5" fmla="*/ 1520974 h 1930877"/>
                <a:gd name="connsiteX6" fmla="*/ 4001681 w 4340808"/>
                <a:gd name="connsiteY6" fmla="*/ 1689139 h 1930877"/>
                <a:gd name="connsiteX7" fmla="*/ 3886067 w 4340808"/>
                <a:gd name="connsiteY7" fmla="*/ 1300256 h 1930877"/>
                <a:gd name="connsiteX8" fmla="*/ 3318509 w 4340808"/>
                <a:gd name="connsiteY8" fmla="*/ 1216174 h 1930877"/>
                <a:gd name="connsiteX9" fmla="*/ 3591778 w 4340808"/>
                <a:gd name="connsiteY9" fmla="*/ 1174132 h 1930877"/>
                <a:gd name="connsiteX10" fmla="*/ 3307998 w 4340808"/>
                <a:gd name="connsiteY10" fmla="*/ 963925 h 1930877"/>
                <a:gd name="connsiteX11" fmla="*/ 2908605 w 4340808"/>
                <a:gd name="connsiteY11" fmla="*/ 795760 h 1930877"/>
                <a:gd name="connsiteX12" fmla="*/ 2740440 w 4340808"/>
                <a:gd name="connsiteY12" fmla="*/ 585553 h 1930877"/>
                <a:gd name="connsiteX13" fmla="*/ 2288495 w 4340808"/>
                <a:gd name="connsiteY13" fmla="*/ 596063 h 1930877"/>
                <a:gd name="connsiteX14" fmla="*/ 1258481 w 4340808"/>
                <a:gd name="connsiteY14" fmla="*/ 837801 h 1930877"/>
                <a:gd name="connsiteX15" fmla="*/ 1100826 w 4340808"/>
                <a:gd name="connsiteY15" fmla="*/ 900863 h 1930877"/>
                <a:gd name="connsiteX16" fmla="*/ 606840 w 4340808"/>
                <a:gd name="connsiteY16" fmla="*/ 837801 h 1930877"/>
                <a:gd name="connsiteX17" fmla="*/ 49792 w 4340808"/>
                <a:gd name="connsiteY17" fmla="*/ 1342298 h 1930877"/>
                <a:gd name="connsiteX0" fmla="*/ 49792 w 4030857"/>
                <a:gd name="connsiteY0" fmla="*/ 1342298 h 1930877"/>
                <a:gd name="connsiteX1" fmla="*/ 1142867 w 4030857"/>
                <a:gd name="connsiteY1" fmla="*/ 1499953 h 1930877"/>
                <a:gd name="connsiteX2" fmla="*/ 869598 w 4030857"/>
                <a:gd name="connsiteY2" fmla="*/ 1930877 h 1930877"/>
                <a:gd name="connsiteX3" fmla="*/ 1878592 w 4030857"/>
                <a:gd name="connsiteY3" fmla="*/ 1531484 h 1930877"/>
                <a:gd name="connsiteX4" fmla="*/ 2750950 w 4030857"/>
                <a:gd name="connsiteY4" fmla="*/ 1762711 h 1930877"/>
                <a:gd name="connsiteX5" fmla="*/ 3223916 w 4030857"/>
                <a:gd name="connsiteY5" fmla="*/ 1520974 h 1930877"/>
                <a:gd name="connsiteX6" fmla="*/ 4001681 w 4030857"/>
                <a:gd name="connsiteY6" fmla="*/ 1689139 h 1930877"/>
                <a:gd name="connsiteX7" fmla="*/ 3886067 w 4030857"/>
                <a:gd name="connsiteY7" fmla="*/ 1300256 h 1930877"/>
                <a:gd name="connsiteX8" fmla="*/ 3318509 w 4030857"/>
                <a:gd name="connsiteY8" fmla="*/ 1216174 h 1930877"/>
                <a:gd name="connsiteX9" fmla="*/ 3591778 w 4030857"/>
                <a:gd name="connsiteY9" fmla="*/ 1174132 h 1930877"/>
                <a:gd name="connsiteX10" fmla="*/ 3307998 w 4030857"/>
                <a:gd name="connsiteY10" fmla="*/ 963925 h 1930877"/>
                <a:gd name="connsiteX11" fmla="*/ 2908605 w 4030857"/>
                <a:gd name="connsiteY11" fmla="*/ 795760 h 1930877"/>
                <a:gd name="connsiteX12" fmla="*/ 2740440 w 4030857"/>
                <a:gd name="connsiteY12" fmla="*/ 585553 h 1930877"/>
                <a:gd name="connsiteX13" fmla="*/ 2288495 w 4030857"/>
                <a:gd name="connsiteY13" fmla="*/ 596063 h 1930877"/>
                <a:gd name="connsiteX14" fmla="*/ 1258481 w 4030857"/>
                <a:gd name="connsiteY14" fmla="*/ 837801 h 1930877"/>
                <a:gd name="connsiteX15" fmla="*/ 1100826 w 4030857"/>
                <a:gd name="connsiteY15" fmla="*/ 900863 h 1930877"/>
                <a:gd name="connsiteX16" fmla="*/ 606840 w 4030857"/>
                <a:gd name="connsiteY16" fmla="*/ 837801 h 1930877"/>
                <a:gd name="connsiteX17" fmla="*/ 49792 w 4030857"/>
                <a:gd name="connsiteY17" fmla="*/ 1342298 h 1930877"/>
                <a:gd name="connsiteX0" fmla="*/ 49792 w 4030857"/>
                <a:gd name="connsiteY0" fmla="*/ 1342298 h 1930877"/>
                <a:gd name="connsiteX1" fmla="*/ 1142867 w 4030857"/>
                <a:gd name="connsiteY1" fmla="*/ 1499953 h 1930877"/>
                <a:gd name="connsiteX2" fmla="*/ 869598 w 4030857"/>
                <a:gd name="connsiteY2" fmla="*/ 1930877 h 1930877"/>
                <a:gd name="connsiteX3" fmla="*/ 1878592 w 4030857"/>
                <a:gd name="connsiteY3" fmla="*/ 1531484 h 1930877"/>
                <a:gd name="connsiteX4" fmla="*/ 2750950 w 4030857"/>
                <a:gd name="connsiteY4" fmla="*/ 1762711 h 1930877"/>
                <a:gd name="connsiteX5" fmla="*/ 3223916 w 4030857"/>
                <a:gd name="connsiteY5" fmla="*/ 1520974 h 1930877"/>
                <a:gd name="connsiteX6" fmla="*/ 4001681 w 4030857"/>
                <a:gd name="connsiteY6" fmla="*/ 1689139 h 1930877"/>
                <a:gd name="connsiteX7" fmla="*/ 3886067 w 4030857"/>
                <a:gd name="connsiteY7" fmla="*/ 1300256 h 1930877"/>
                <a:gd name="connsiteX8" fmla="*/ 3318509 w 4030857"/>
                <a:gd name="connsiteY8" fmla="*/ 1216174 h 1930877"/>
                <a:gd name="connsiteX9" fmla="*/ 3591778 w 4030857"/>
                <a:gd name="connsiteY9" fmla="*/ 1174132 h 1930877"/>
                <a:gd name="connsiteX10" fmla="*/ 3307998 w 4030857"/>
                <a:gd name="connsiteY10" fmla="*/ 963925 h 1930877"/>
                <a:gd name="connsiteX11" fmla="*/ 2908605 w 4030857"/>
                <a:gd name="connsiteY11" fmla="*/ 795760 h 1930877"/>
                <a:gd name="connsiteX12" fmla="*/ 2740440 w 4030857"/>
                <a:gd name="connsiteY12" fmla="*/ 585553 h 1930877"/>
                <a:gd name="connsiteX13" fmla="*/ 2288495 w 4030857"/>
                <a:gd name="connsiteY13" fmla="*/ 596063 h 1930877"/>
                <a:gd name="connsiteX14" fmla="*/ 1258481 w 4030857"/>
                <a:gd name="connsiteY14" fmla="*/ 837801 h 1930877"/>
                <a:gd name="connsiteX15" fmla="*/ 1100826 w 4030857"/>
                <a:gd name="connsiteY15" fmla="*/ 900863 h 1930877"/>
                <a:gd name="connsiteX16" fmla="*/ 606840 w 4030857"/>
                <a:gd name="connsiteY16" fmla="*/ 837801 h 1930877"/>
                <a:gd name="connsiteX17" fmla="*/ 49792 w 4030857"/>
                <a:gd name="connsiteY17" fmla="*/ 1342298 h 1930877"/>
                <a:gd name="connsiteX0" fmla="*/ 49792 w 4030857"/>
                <a:gd name="connsiteY0" fmla="*/ 1342298 h 1930877"/>
                <a:gd name="connsiteX1" fmla="*/ 1142867 w 4030857"/>
                <a:gd name="connsiteY1" fmla="*/ 1499953 h 1930877"/>
                <a:gd name="connsiteX2" fmla="*/ 869598 w 4030857"/>
                <a:gd name="connsiteY2" fmla="*/ 1930877 h 1930877"/>
                <a:gd name="connsiteX3" fmla="*/ 1878592 w 4030857"/>
                <a:gd name="connsiteY3" fmla="*/ 1531484 h 1930877"/>
                <a:gd name="connsiteX4" fmla="*/ 2750950 w 4030857"/>
                <a:gd name="connsiteY4" fmla="*/ 1762711 h 1930877"/>
                <a:gd name="connsiteX5" fmla="*/ 3223916 w 4030857"/>
                <a:gd name="connsiteY5" fmla="*/ 1520974 h 1930877"/>
                <a:gd name="connsiteX6" fmla="*/ 4001681 w 4030857"/>
                <a:gd name="connsiteY6" fmla="*/ 1689139 h 1930877"/>
                <a:gd name="connsiteX7" fmla="*/ 3886067 w 4030857"/>
                <a:gd name="connsiteY7" fmla="*/ 1300256 h 1930877"/>
                <a:gd name="connsiteX8" fmla="*/ 3318509 w 4030857"/>
                <a:gd name="connsiteY8" fmla="*/ 1216174 h 1930877"/>
                <a:gd name="connsiteX9" fmla="*/ 3591778 w 4030857"/>
                <a:gd name="connsiteY9" fmla="*/ 1174132 h 1930877"/>
                <a:gd name="connsiteX10" fmla="*/ 3307998 w 4030857"/>
                <a:gd name="connsiteY10" fmla="*/ 963925 h 1930877"/>
                <a:gd name="connsiteX11" fmla="*/ 2908605 w 4030857"/>
                <a:gd name="connsiteY11" fmla="*/ 795760 h 1930877"/>
                <a:gd name="connsiteX12" fmla="*/ 2740440 w 4030857"/>
                <a:gd name="connsiteY12" fmla="*/ 585553 h 1930877"/>
                <a:gd name="connsiteX13" fmla="*/ 2288495 w 4030857"/>
                <a:gd name="connsiteY13" fmla="*/ 596063 h 1930877"/>
                <a:gd name="connsiteX14" fmla="*/ 1258481 w 4030857"/>
                <a:gd name="connsiteY14" fmla="*/ 837801 h 1930877"/>
                <a:gd name="connsiteX15" fmla="*/ 1100826 w 4030857"/>
                <a:gd name="connsiteY15" fmla="*/ 900863 h 1930877"/>
                <a:gd name="connsiteX16" fmla="*/ 606840 w 4030857"/>
                <a:gd name="connsiteY16" fmla="*/ 837801 h 1930877"/>
                <a:gd name="connsiteX17" fmla="*/ 49792 w 4030857"/>
                <a:gd name="connsiteY17" fmla="*/ 1342298 h 1930877"/>
                <a:gd name="connsiteX0" fmla="*/ 49792 w 4030857"/>
                <a:gd name="connsiteY0" fmla="*/ 1342298 h 1930877"/>
                <a:gd name="connsiteX1" fmla="*/ 1142867 w 4030857"/>
                <a:gd name="connsiteY1" fmla="*/ 1499953 h 1930877"/>
                <a:gd name="connsiteX2" fmla="*/ 869598 w 4030857"/>
                <a:gd name="connsiteY2" fmla="*/ 1930877 h 1930877"/>
                <a:gd name="connsiteX3" fmla="*/ 1878592 w 4030857"/>
                <a:gd name="connsiteY3" fmla="*/ 1531484 h 1930877"/>
                <a:gd name="connsiteX4" fmla="*/ 2750950 w 4030857"/>
                <a:gd name="connsiteY4" fmla="*/ 1762711 h 1930877"/>
                <a:gd name="connsiteX5" fmla="*/ 3223916 w 4030857"/>
                <a:gd name="connsiteY5" fmla="*/ 1520974 h 1930877"/>
                <a:gd name="connsiteX6" fmla="*/ 4001681 w 4030857"/>
                <a:gd name="connsiteY6" fmla="*/ 1689139 h 1930877"/>
                <a:gd name="connsiteX7" fmla="*/ 3886067 w 4030857"/>
                <a:gd name="connsiteY7" fmla="*/ 1300256 h 1930877"/>
                <a:gd name="connsiteX8" fmla="*/ 3318509 w 4030857"/>
                <a:gd name="connsiteY8" fmla="*/ 1216174 h 1930877"/>
                <a:gd name="connsiteX9" fmla="*/ 3591778 w 4030857"/>
                <a:gd name="connsiteY9" fmla="*/ 1174132 h 1930877"/>
                <a:gd name="connsiteX10" fmla="*/ 3307998 w 4030857"/>
                <a:gd name="connsiteY10" fmla="*/ 963925 h 1930877"/>
                <a:gd name="connsiteX11" fmla="*/ 2908605 w 4030857"/>
                <a:gd name="connsiteY11" fmla="*/ 795760 h 1930877"/>
                <a:gd name="connsiteX12" fmla="*/ 2740440 w 4030857"/>
                <a:gd name="connsiteY12" fmla="*/ 585553 h 1930877"/>
                <a:gd name="connsiteX13" fmla="*/ 2288495 w 4030857"/>
                <a:gd name="connsiteY13" fmla="*/ 596063 h 1930877"/>
                <a:gd name="connsiteX14" fmla="*/ 1258481 w 4030857"/>
                <a:gd name="connsiteY14" fmla="*/ 837801 h 1930877"/>
                <a:gd name="connsiteX15" fmla="*/ 1100826 w 4030857"/>
                <a:gd name="connsiteY15" fmla="*/ 900863 h 1930877"/>
                <a:gd name="connsiteX16" fmla="*/ 606840 w 4030857"/>
                <a:gd name="connsiteY16" fmla="*/ 837801 h 1930877"/>
                <a:gd name="connsiteX17" fmla="*/ 49792 w 4030857"/>
                <a:gd name="connsiteY17" fmla="*/ 1342298 h 1930877"/>
                <a:gd name="connsiteX0" fmla="*/ 49792 w 4030857"/>
                <a:gd name="connsiteY0" fmla="*/ 1342298 h 1930877"/>
                <a:gd name="connsiteX1" fmla="*/ 1142867 w 4030857"/>
                <a:gd name="connsiteY1" fmla="*/ 1499953 h 1930877"/>
                <a:gd name="connsiteX2" fmla="*/ 869598 w 4030857"/>
                <a:gd name="connsiteY2" fmla="*/ 1930877 h 1930877"/>
                <a:gd name="connsiteX3" fmla="*/ 1878592 w 4030857"/>
                <a:gd name="connsiteY3" fmla="*/ 1531484 h 1930877"/>
                <a:gd name="connsiteX4" fmla="*/ 2750950 w 4030857"/>
                <a:gd name="connsiteY4" fmla="*/ 1762711 h 1930877"/>
                <a:gd name="connsiteX5" fmla="*/ 3223916 w 4030857"/>
                <a:gd name="connsiteY5" fmla="*/ 1520974 h 1930877"/>
                <a:gd name="connsiteX6" fmla="*/ 4001681 w 4030857"/>
                <a:gd name="connsiteY6" fmla="*/ 1689139 h 1930877"/>
                <a:gd name="connsiteX7" fmla="*/ 3886067 w 4030857"/>
                <a:gd name="connsiteY7" fmla="*/ 1300256 h 1930877"/>
                <a:gd name="connsiteX8" fmla="*/ 3318509 w 4030857"/>
                <a:gd name="connsiteY8" fmla="*/ 1216174 h 1930877"/>
                <a:gd name="connsiteX9" fmla="*/ 3591778 w 4030857"/>
                <a:gd name="connsiteY9" fmla="*/ 1174132 h 1930877"/>
                <a:gd name="connsiteX10" fmla="*/ 3307998 w 4030857"/>
                <a:gd name="connsiteY10" fmla="*/ 963925 h 1930877"/>
                <a:gd name="connsiteX11" fmla="*/ 2908605 w 4030857"/>
                <a:gd name="connsiteY11" fmla="*/ 795760 h 1930877"/>
                <a:gd name="connsiteX12" fmla="*/ 2740440 w 4030857"/>
                <a:gd name="connsiteY12" fmla="*/ 585553 h 1930877"/>
                <a:gd name="connsiteX13" fmla="*/ 2288495 w 4030857"/>
                <a:gd name="connsiteY13" fmla="*/ 596063 h 1930877"/>
                <a:gd name="connsiteX14" fmla="*/ 1258481 w 4030857"/>
                <a:gd name="connsiteY14" fmla="*/ 837801 h 1930877"/>
                <a:gd name="connsiteX15" fmla="*/ 1100826 w 4030857"/>
                <a:gd name="connsiteY15" fmla="*/ 900863 h 1930877"/>
                <a:gd name="connsiteX16" fmla="*/ 606840 w 4030857"/>
                <a:gd name="connsiteY16" fmla="*/ 837801 h 1930877"/>
                <a:gd name="connsiteX17" fmla="*/ 49792 w 4030857"/>
                <a:gd name="connsiteY17" fmla="*/ 1342298 h 1930877"/>
                <a:gd name="connsiteX0" fmla="*/ 49792 w 4030857"/>
                <a:gd name="connsiteY0" fmla="*/ 1342298 h 1930877"/>
                <a:gd name="connsiteX1" fmla="*/ 1142867 w 4030857"/>
                <a:gd name="connsiteY1" fmla="*/ 1499953 h 1930877"/>
                <a:gd name="connsiteX2" fmla="*/ 869598 w 4030857"/>
                <a:gd name="connsiteY2" fmla="*/ 1930877 h 1930877"/>
                <a:gd name="connsiteX3" fmla="*/ 1878592 w 4030857"/>
                <a:gd name="connsiteY3" fmla="*/ 1531484 h 1930877"/>
                <a:gd name="connsiteX4" fmla="*/ 2750950 w 4030857"/>
                <a:gd name="connsiteY4" fmla="*/ 1762711 h 1930877"/>
                <a:gd name="connsiteX5" fmla="*/ 3223916 w 4030857"/>
                <a:gd name="connsiteY5" fmla="*/ 1520974 h 1930877"/>
                <a:gd name="connsiteX6" fmla="*/ 4001681 w 4030857"/>
                <a:gd name="connsiteY6" fmla="*/ 1689139 h 1930877"/>
                <a:gd name="connsiteX7" fmla="*/ 3886067 w 4030857"/>
                <a:gd name="connsiteY7" fmla="*/ 1300256 h 1930877"/>
                <a:gd name="connsiteX8" fmla="*/ 3318509 w 4030857"/>
                <a:gd name="connsiteY8" fmla="*/ 1216174 h 1930877"/>
                <a:gd name="connsiteX9" fmla="*/ 3591778 w 4030857"/>
                <a:gd name="connsiteY9" fmla="*/ 1174132 h 1930877"/>
                <a:gd name="connsiteX10" fmla="*/ 3307998 w 4030857"/>
                <a:gd name="connsiteY10" fmla="*/ 963925 h 1930877"/>
                <a:gd name="connsiteX11" fmla="*/ 2908605 w 4030857"/>
                <a:gd name="connsiteY11" fmla="*/ 795760 h 1930877"/>
                <a:gd name="connsiteX12" fmla="*/ 2740440 w 4030857"/>
                <a:gd name="connsiteY12" fmla="*/ 585553 h 1930877"/>
                <a:gd name="connsiteX13" fmla="*/ 2288495 w 4030857"/>
                <a:gd name="connsiteY13" fmla="*/ 596063 h 1930877"/>
                <a:gd name="connsiteX14" fmla="*/ 1258481 w 4030857"/>
                <a:gd name="connsiteY14" fmla="*/ 837801 h 1930877"/>
                <a:gd name="connsiteX15" fmla="*/ 1100826 w 4030857"/>
                <a:gd name="connsiteY15" fmla="*/ 900863 h 1930877"/>
                <a:gd name="connsiteX16" fmla="*/ 606840 w 4030857"/>
                <a:gd name="connsiteY16" fmla="*/ 837801 h 1930877"/>
                <a:gd name="connsiteX17" fmla="*/ 49792 w 4030857"/>
                <a:gd name="connsiteY17" fmla="*/ 1342298 h 1930877"/>
                <a:gd name="connsiteX0" fmla="*/ 49792 w 4030857"/>
                <a:gd name="connsiteY0" fmla="*/ 1342298 h 1930877"/>
                <a:gd name="connsiteX1" fmla="*/ 1142867 w 4030857"/>
                <a:gd name="connsiteY1" fmla="*/ 1499953 h 1930877"/>
                <a:gd name="connsiteX2" fmla="*/ 869598 w 4030857"/>
                <a:gd name="connsiteY2" fmla="*/ 1930877 h 1930877"/>
                <a:gd name="connsiteX3" fmla="*/ 1878592 w 4030857"/>
                <a:gd name="connsiteY3" fmla="*/ 1531484 h 1930877"/>
                <a:gd name="connsiteX4" fmla="*/ 2750950 w 4030857"/>
                <a:gd name="connsiteY4" fmla="*/ 1762711 h 1930877"/>
                <a:gd name="connsiteX5" fmla="*/ 3223916 w 4030857"/>
                <a:gd name="connsiteY5" fmla="*/ 1520974 h 1930877"/>
                <a:gd name="connsiteX6" fmla="*/ 4001681 w 4030857"/>
                <a:gd name="connsiteY6" fmla="*/ 1689139 h 1930877"/>
                <a:gd name="connsiteX7" fmla="*/ 3886067 w 4030857"/>
                <a:gd name="connsiteY7" fmla="*/ 1300256 h 1930877"/>
                <a:gd name="connsiteX8" fmla="*/ 3318509 w 4030857"/>
                <a:gd name="connsiteY8" fmla="*/ 1216174 h 1930877"/>
                <a:gd name="connsiteX9" fmla="*/ 3591778 w 4030857"/>
                <a:gd name="connsiteY9" fmla="*/ 1174132 h 1930877"/>
                <a:gd name="connsiteX10" fmla="*/ 3307998 w 4030857"/>
                <a:gd name="connsiteY10" fmla="*/ 963925 h 1930877"/>
                <a:gd name="connsiteX11" fmla="*/ 2908605 w 4030857"/>
                <a:gd name="connsiteY11" fmla="*/ 795760 h 1930877"/>
                <a:gd name="connsiteX12" fmla="*/ 2740440 w 4030857"/>
                <a:gd name="connsiteY12" fmla="*/ 585553 h 1930877"/>
                <a:gd name="connsiteX13" fmla="*/ 2288495 w 4030857"/>
                <a:gd name="connsiteY13" fmla="*/ 596063 h 1930877"/>
                <a:gd name="connsiteX14" fmla="*/ 1258481 w 4030857"/>
                <a:gd name="connsiteY14" fmla="*/ 837801 h 1930877"/>
                <a:gd name="connsiteX15" fmla="*/ 1100826 w 4030857"/>
                <a:gd name="connsiteY15" fmla="*/ 900863 h 1930877"/>
                <a:gd name="connsiteX16" fmla="*/ 606840 w 4030857"/>
                <a:gd name="connsiteY16" fmla="*/ 837801 h 1930877"/>
                <a:gd name="connsiteX17" fmla="*/ 49792 w 4030857"/>
                <a:gd name="connsiteY17" fmla="*/ 1342298 h 1930877"/>
                <a:gd name="connsiteX0" fmla="*/ 49792 w 4030857"/>
                <a:gd name="connsiteY0" fmla="*/ 1342298 h 1930877"/>
                <a:gd name="connsiteX1" fmla="*/ 1142867 w 4030857"/>
                <a:gd name="connsiteY1" fmla="*/ 1499953 h 1930877"/>
                <a:gd name="connsiteX2" fmla="*/ 869598 w 4030857"/>
                <a:gd name="connsiteY2" fmla="*/ 1930877 h 1930877"/>
                <a:gd name="connsiteX3" fmla="*/ 1878592 w 4030857"/>
                <a:gd name="connsiteY3" fmla="*/ 1531484 h 1930877"/>
                <a:gd name="connsiteX4" fmla="*/ 2750950 w 4030857"/>
                <a:gd name="connsiteY4" fmla="*/ 1762711 h 1930877"/>
                <a:gd name="connsiteX5" fmla="*/ 3223916 w 4030857"/>
                <a:gd name="connsiteY5" fmla="*/ 1520974 h 1930877"/>
                <a:gd name="connsiteX6" fmla="*/ 4001681 w 4030857"/>
                <a:gd name="connsiteY6" fmla="*/ 1689139 h 1930877"/>
                <a:gd name="connsiteX7" fmla="*/ 3886067 w 4030857"/>
                <a:gd name="connsiteY7" fmla="*/ 1300256 h 1930877"/>
                <a:gd name="connsiteX8" fmla="*/ 3318509 w 4030857"/>
                <a:gd name="connsiteY8" fmla="*/ 1216174 h 1930877"/>
                <a:gd name="connsiteX9" fmla="*/ 3591778 w 4030857"/>
                <a:gd name="connsiteY9" fmla="*/ 1174132 h 1930877"/>
                <a:gd name="connsiteX10" fmla="*/ 3307998 w 4030857"/>
                <a:gd name="connsiteY10" fmla="*/ 963925 h 1930877"/>
                <a:gd name="connsiteX11" fmla="*/ 2908605 w 4030857"/>
                <a:gd name="connsiteY11" fmla="*/ 795760 h 1930877"/>
                <a:gd name="connsiteX12" fmla="*/ 2740440 w 4030857"/>
                <a:gd name="connsiteY12" fmla="*/ 585553 h 1930877"/>
                <a:gd name="connsiteX13" fmla="*/ 2288495 w 4030857"/>
                <a:gd name="connsiteY13" fmla="*/ 596063 h 1930877"/>
                <a:gd name="connsiteX14" fmla="*/ 1258481 w 4030857"/>
                <a:gd name="connsiteY14" fmla="*/ 837801 h 1930877"/>
                <a:gd name="connsiteX15" fmla="*/ 1100826 w 4030857"/>
                <a:gd name="connsiteY15" fmla="*/ 900863 h 1930877"/>
                <a:gd name="connsiteX16" fmla="*/ 606840 w 4030857"/>
                <a:gd name="connsiteY16" fmla="*/ 837801 h 1930877"/>
                <a:gd name="connsiteX17" fmla="*/ 49792 w 4030857"/>
                <a:gd name="connsiteY17" fmla="*/ 1342298 h 1930877"/>
                <a:gd name="connsiteX0" fmla="*/ 49792 w 4297558"/>
                <a:gd name="connsiteY0" fmla="*/ 1342298 h 1930877"/>
                <a:gd name="connsiteX1" fmla="*/ 1142867 w 4297558"/>
                <a:gd name="connsiteY1" fmla="*/ 1499953 h 1930877"/>
                <a:gd name="connsiteX2" fmla="*/ 869598 w 4297558"/>
                <a:gd name="connsiteY2" fmla="*/ 1930877 h 1930877"/>
                <a:gd name="connsiteX3" fmla="*/ 1878592 w 4297558"/>
                <a:gd name="connsiteY3" fmla="*/ 1531484 h 1930877"/>
                <a:gd name="connsiteX4" fmla="*/ 2750950 w 4297558"/>
                <a:gd name="connsiteY4" fmla="*/ 1762711 h 1930877"/>
                <a:gd name="connsiteX5" fmla="*/ 3223916 w 4297558"/>
                <a:gd name="connsiteY5" fmla="*/ 1520974 h 1930877"/>
                <a:gd name="connsiteX6" fmla="*/ 4001681 w 4297558"/>
                <a:gd name="connsiteY6" fmla="*/ 1689139 h 1930877"/>
                <a:gd name="connsiteX7" fmla="*/ 3886067 w 4297558"/>
                <a:gd name="connsiteY7" fmla="*/ 1300256 h 1930877"/>
                <a:gd name="connsiteX8" fmla="*/ 3318509 w 4297558"/>
                <a:gd name="connsiteY8" fmla="*/ 1216174 h 1930877"/>
                <a:gd name="connsiteX9" fmla="*/ 3591778 w 4297558"/>
                <a:gd name="connsiteY9" fmla="*/ 1174132 h 1930877"/>
                <a:gd name="connsiteX10" fmla="*/ 3307998 w 4297558"/>
                <a:gd name="connsiteY10" fmla="*/ 963925 h 1930877"/>
                <a:gd name="connsiteX11" fmla="*/ 2908605 w 4297558"/>
                <a:gd name="connsiteY11" fmla="*/ 795760 h 1930877"/>
                <a:gd name="connsiteX12" fmla="*/ 2740440 w 4297558"/>
                <a:gd name="connsiteY12" fmla="*/ 585553 h 1930877"/>
                <a:gd name="connsiteX13" fmla="*/ 2288495 w 4297558"/>
                <a:gd name="connsiteY13" fmla="*/ 596063 h 1930877"/>
                <a:gd name="connsiteX14" fmla="*/ 1258481 w 4297558"/>
                <a:gd name="connsiteY14" fmla="*/ 837801 h 1930877"/>
                <a:gd name="connsiteX15" fmla="*/ 1100826 w 4297558"/>
                <a:gd name="connsiteY15" fmla="*/ 900863 h 1930877"/>
                <a:gd name="connsiteX16" fmla="*/ 606840 w 4297558"/>
                <a:gd name="connsiteY16" fmla="*/ 837801 h 1930877"/>
                <a:gd name="connsiteX17" fmla="*/ 49792 w 4297558"/>
                <a:gd name="connsiteY17" fmla="*/ 1342298 h 1930877"/>
                <a:gd name="connsiteX0" fmla="*/ 49792 w 4297558"/>
                <a:gd name="connsiteY0" fmla="*/ 1342298 h 1930877"/>
                <a:gd name="connsiteX1" fmla="*/ 1142867 w 4297558"/>
                <a:gd name="connsiteY1" fmla="*/ 1499953 h 1930877"/>
                <a:gd name="connsiteX2" fmla="*/ 869598 w 4297558"/>
                <a:gd name="connsiteY2" fmla="*/ 1930877 h 1930877"/>
                <a:gd name="connsiteX3" fmla="*/ 1878592 w 4297558"/>
                <a:gd name="connsiteY3" fmla="*/ 1531484 h 1930877"/>
                <a:gd name="connsiteX4" fmla="*/ 2750950 w 4297558"/>
                <a:gd name="connsiteY4" fmla="*/ 1762711 h 1930877"/>
                <a:gd name="connsiteX5" fmla="*/ 3223916 w 4297558"/>
                <a:gd name="connsiteY5" fmla="*/ 1520974 h 1930877"/>
                <a:gd name="connsiteX6" fmla="*/ 4001681 w 4297558"/>
                <a:gd name="connsiteY6" fmla="*/ 1689139 h 1930877"/>
                <a:gd name="connsiteX7" fmla="*/ 3886067 w 4297558"/>
                <a:gd name="connsiteY7" fmla="*/ 1300256 h 1930877"/>
                <a:gd name="connsiteX8" fmla="*/ 3318509 w 4297558"/>
                <a:gd name="connsiteY8" fmla="*/ 1216174 h 1930877"/>
                <a:gd name="connsiteX9" fmla="*/ 3591778 w 4297558"/>
                <a:gd name="connsiteY9" fmla="*/ 1174132 h 1930877"/>
                <a:gd name="connsiteX10" fmla="*/ 3307998 w 4297558"/>
                <a:gd name="connsiteY10" fmla="*/ 963925 h 1930877"/>
                <a:gd name="connsiteX11" fmla="*/ 2908605 w 4297558"/>
                <a:gd name="connsiteY11" fmla="*/ 795760 h 1930877"/>
                <a:gd name="connsiteX12" fmla="*/ 2740440 w 4297558"/>
                <a:gd name="connsiteY12" fmla="*/ 585553 h 1930877"/>
                <a:gd name="connsiteX13" fmla="*/ 2288495 w 4297558"/>
                <a:gd name="connsiteY13" fmla="*/ 596063 h 1930877"/>
                <a:gd name="connsiteX14" fmla="*/ 1258481 w 4297558"/>
                <a:gd name="connsiteY14" fmla="*/ 837801 h 1930877"/>
                <a:gd name="connsiteX15" fmla="*/ 1100826 w 4297558"/>
                <a:gd name="connsiteY15" fmla="*/ 900863 h 1930877"/>
                <a:gd name="connsiteX16" fmla="*/ 606840 w 4297558"/>
                <a:gd name="connsiteY16" fmla="*/ 837801 h 1930877"/>
                <a:gd name="connsiteX17" fmla="*/ 49792 w 4297558"/>
                <a:gd name="connsiteY17" fmla="*/ 1342298 h 1930877"/>
                <a:gd name="connsiteX0" fmla="*/ 49792 w 4297558"/>
                <a:gd name="connsiteY0" fmla="*/ 1342298 h 1930877"/>
                <a:gd name="connsiteX1" fmla="*/ 1142867 w 4297558"/>
                <a:gd name="connsiteY1" fmla="*/ 1499953 h 1930877"/>
                <a:gd name="connsiteX2" fmla="*/ 869598 w 4297558"/>
                <a:gd name="connsiteY2" fmla="*/ 1930877 h 1930877"/>
                <a:gd name="connsiteX3" fmla="*/ 1878592 w 4297558"/>
                <a:gd name="connsiteY3" fmla="*/ 1531484 h 1930877"/>
                <a:gd name="connsiteX4" fmla="*/ 2750950 w 4297558"/>
                <a:gd name="connsiteY4" fmla="*/ 1762711 h 1930877"/>
                <a:gd name="connsiteX5" fmla="*/ 3223916 w 4297558"/>
                <a:gd name="connsiteY5" fmla="*/ 1520974 h 1930877"/>
                <a:gd name="connsiteX6" fmla="*/ 4001681 w 4297558"/>
                <a:gd name="connsiteY6" fmla="*/ 1689139 h 1930877"/>
                <a:gd name="connsiteX7" fmla="*/ 3886067 w 4297558"/>
                <a:gd name="connsiteY7" fmla="*/ 1300256 h 1930877"/>
                <a:gd name="connsiteX8" fmla="*/ 3318509 w 4297558"/>
                <a:gd name="connsiteY8" fmla="*/ 1216174 h 1930877"/>
                <a:gd name="connsiteX9" fmla="*/ 3591778 w 4297558"/>
                <a:gd name="connsiteY9" fmla="*/ 1174132 h 1930877"/>
                <a:gd name="connsiteX10" fmla="*/ 3307998 w 4297558"/>
                <a:gd name="connsiteY10" fmla="*/ 963925 h 1930877"/>
                <a:gd name="connsiteX11" fmla="*/ 2908605 w 4297558"/>
                <a:gd name="connsiteY11" fmla="*/ 795760 h 1930877"/>
                <a:gd name="connsiteX12" fmla="*/ 2740440 w 4297558"/>
                <a:gd name="connsiteY12" fmla="*/ 585553 h 1930877"/>
                <a:gd name="connsiteX13" fmla="*/ 2288495 w 4297558"/>
                <a:gd name="connsiteY13" fmla="*/ 596063 h 1930877"/>
                <a:gd name="connsiteX14" fmla="*/ 1258481 w 4297558"/>
                <a:gd name="connsiteY14" fmla="*/ 837801 h 1930877"/>
                <a:gd name="connsiteX15" fmla="*/ 1100826 w 4297558"/>
                <a:gd name="connsiteY15" fmla="*/ 900863 h 1930877"/>
                <a:gd name="connsiteX16" fmla="*/ 606840 w 4297558"/>
                <a:gd name="connsiteY16" fmla="*/ 837801 h 1930877"/>
                <a:gd name="connsiteX17" fmla="*/ 49792 w 4297558"/>
                <a:gd name="connsiteY17" fmla="*/ 1342298 h 1930877"/>
                <a:gd name="connsiteX0" fmla="*/ 49792 w 4297558"/>
                <a:gd name="connsiteY0" fmla="*/ 1342298 h 1930877"/>
                <a:gd name="connsiteX1" fmla="*/ 1142867 w 4297558"/>
                <a:gd name="connsiteY1" fmla="*/ 1499953 h 1930877"/>
                <a:gd name="connsiteX2" fmla="*/ 869598 w 4297558"/>
                <a:gd name="connsiteY2" fmla="*/ 1930877 h 1930877"/>
                <a:gd name="connsiteX3" fmla="*/ 1878592 w 4297558"/>
                <a:gd name="connsiteY3" fmla="*/ 1531484 h 1930877"/>
                <a:gd name="connsiteX4" fmla="*/ 2750950 w 4297558"/>
                <a:gd name="connsiteY4" fmla="*/ 1762711 h 1930877"/>
                <a:gd name="connsiteX5" fmla="*/ 3223916 w 4297558"/>
                <a:gd name="connsiteY5" fmla="*/ 1520974 h 1930877"/>
                <a:gd name="connsiteX6" fmla="*/ 4001681 w 4297558"/>
                <a:gd name="connsiteY6" fmla="*/ 1689139 h 1930877"/>
                <a:gd name="connsiteX7" fmla="*/ 3886067 w 4297558"/>
                <a:gd name="connsiteY7" fmla="*/ 1300256 h 1930877"/>
                <a:gd name="connsiteX8" fmla="*/ 3318509 w 4297558"/>
                <a:gd name="connsiteY8" fmla="*/ 1216174 h 1930877"/>
                <a:gd name="connsiteX9" fmla="*/ 3591778 w 4297558"/>
                <a:gd name="connsiteY9" fmla="*/ 1174132 h 1930877"/>
                <a:gd name="connsiteX10" fmla="*/ 3307998 w 4297558"/>
                <a:gd name="connsiteY10" fmla="*/ 963925 h 1930877"/>
                <a:gd name="connsiteX11" fmla="*/ 2908605 w 4297558"/>
                <a:gd name="connsiteY11" fmla="*/ 795760 h 1930877"/>
                <a:gd name="connsiteX12" fmla="*/ 2740440 w 4297558"/>
                <a:gd name="connsiteY12" fmla="*/ 585553 h 1930877"/>
                <a:gd name="connsiteX13" fmla="*/ 2288495 w 4297558"/>
                <a:gd name="connsiteY13" fmla="*/ 596063 h 1930877"/>
                <a:gd name="connsiteX14" fmla="*/ 1258481 w 4297558"/>
                <a:gd name="connsiteY14" fmla="*/ 837801 h 1930877"/>
                <a:gd name="connsiteX15" fmla="*/ 1100826 w 4297558"/>
                <a:gd name="connsiteY15" fmla="*/ 900863 h 1930877"/>
                <a:gd name="connsiteX16" fmla="*/ 606840 w 4297558"/>
                <a:gd name="connsiteY16" fmla="*/ 837801 h 1930877"/>
                <a:gd name="connsiteX17" fmla="*/ 49792 w 4297558"/>
                <a:gd name="connsiteY17" fmla="*/ 1342298 h 1930877"/>
                <a:gd name="connsiteX0" fmla="*/ 49792 w 4297558"/>
                <a:gd name="connsiteY0" fmla="*/ 1342298 h 1930877"/>
                <a:gd name="connsiteX1" fmla="*/ 1142867 w 4297558"/>
                <a:gd name="connsiteY1" fmla="*/ 1499953 h 1930877"/>
                <a:gd name="connsiteX2" fmla="*/ 869598 w 4297558"/>
                <a:gd name="connsiteY2" fmla="*/ 1930877 h 1930877"/>
                <a:gd name="connsiteX3" fmla="*/ 1878592 w 4297558"/>
                <a:gd name="connsiteY3" fmla="*/ 1531484 h 1930877"/>
                <a:gd name="connsiteX4" fmla="*/ 2750950 w 4297558"/>
                <a:gd name="connsiteY4" fmla="*/ 1762711 h 1930877"/>
                <a:gd name="connsiteX5" fmla="*/ 3223916 w 4297558"/>
                <a:gd name="connsiteY5" fmla="*/ 1520974 h 1930877"/>
                <a:gd name="connsiteX6" fmla="*/ 4001681 w 4297558"/>
                <a:gd name="connsiteY6" fmla="*/ 1689139 h 1930877"/>
                <a:gd name="connsiteX7" fmla="*/ 3886067 w 4297558"/>
                <a:gd name="connsiteY7" fmla="*/ 1300256 h 1930877"/>
                <a:gd name="connsiteX8" fmla="*/ 3318509 w 4297558"/>
                <a:gd name="connsiteY8" fmla="*/ 1216174 h 1930877"/>
                <a:gd name="connsiteX9" fmla="*/ 3591778 w 4297558"/>
                <a:gd name="connsiteY9" fmla="*/ 1174132 h 1930877"/>
                <a:gd name="connsiteX10" fmla="*/ 3307998 w 4297558"/>
                <a:gd name="connsiteY10" fmla="*/ 963925 h 1930877"/>
                <a:gd name="connsiteX11" fmla="*/ 2908605 w 4297558"/>
                <a:gd name="connsiteY11" fmla="*/ 795760 h 1930877"/>
                <a:gd name="connsiteX12" fmla="*/ 2740440 w 4297558"/>
                <a:gd name="connsiteY12" fmla="*/ 585553 h 1930877"/>
                <a:gd name="connsiteX13" fmla="*/ 2288495 w 4297558"/>
                <a:gd name="connsiteY13" fmla="*/ 596063 h 1930877"/>
                <a:gd name="connsiteX14" fmla="*/ 1258481 w 4297558"/>
                <a:gd name="connsiteY14" fmla="*/ 837801 h 1930877"/>
                <a:gd name="connsiteX15" fmla="*/ 1100826 w 4297558"/>
                <a:gd name="connsiteY15" fmla="*/ 900863 h 1930877"/>
                <a:gd name="connsiteX16" fmla="*/ 606840 w 4297558"/>
                <a:gd name="connsiteY16" fmla="*/ 837801 h 1930877"/>
                <a:gd name="connsiteX17" fmla="*/ 49792 w 4297558"/>
                <a:gd name="connsiteY17" fmla="*/ 1342298 h 1930877"/>
                <a:gd name="connsiteX0" fmla="*/ 49792 w 4297558"/>
                <a:gd name="connsiteY0" fmla="*/ 1342298 h 1930877"/>
                <a:gd name="connsiteX1" fmla="*/ 1142867 w 4297558"/>
                <a:gd name="connsiteY1" fmla="*/ 1499953 h 1930877"/>
                <a:gd name="connsiteX2" fmla="*/ 869598 w 4297558"/>
                <a:gd name="connsiteY2" fmla="*/ 1930877 h 1930877"/>
                <a:gd name="connsiteX3" fmla="*/ 1878592 w 4297558"/>
                <a:gd name="connsiteY3" fmla="*/ 1531484 h 1930877"/>
                <a:gd name="connsiteX4" fmla="*/ 2750950 w 4297558"/>
                <a:gd name="connsiteY4" fmla="*/ 1762711 h 1930877"/>
                <a:gd name="connsiteX5" fmla="*/ 3223916 w 4297558"/>
                <a:gd name="connsiteY5" fmla="*/ 1520974 h 1930877"/>
                <a:gd name="connsiteX6" fmla="*/ 4001681 w 4297558"/>
                <a:gd name="connsiteY6" fmla="*/ 1689139 h 1930877"/>
                <a:gd name="connsiteX7" fmla="*/ 3886067 w 4297558"/>
                <a:gd name="connsiteY7" fmla="*/ 1300256 h 1930877"/>
                <a:gd name="connsiteX8" fmla="*/ 3318509 w 4297558"/>
                <a:gd name="connsiteY8" fmla="*/ 1216174 h 1930877"/>
                <a:gd name="connsiteX9" fmla="*/ 3591778 w 4297558"/>
                <a:gd name="connsiteY9" fmla="*/ 1174132 h 1930877"/>
                <a:gd name="connsiteX10" fmla="*/ 3307998 w 4297558"/>
                <a:gd name="connsiteY10" fmla="*/ 963925 h 1930877"/>
                <a:gd name="connsiteX11" fmla="*/ 2908605 w 4297558"/>
                <a:gd name="connsiteY11" fmla="*/ 795760 h 1930877"/>
                <a:gd name="connsiteX12" fmla="*/ 2740440 w 4297558"/>
                <a:gd name="connsiteY12" fmla="*/ 585553 h 1930877"/>
                <a:gd name="connsiteX13" fmla="*/ 2288495 w 4297558"/>
                <a:gd name="connsiteY13" fmla="*/ 596063 h 1930877"/>
                <a:gd name="connsiteX14" fmla="*/ 1258481 w 4297558"/>
                <a:gd name="connsiteY14" fmla="*/ 837801 h 1930877"/>
                <a:gd name="connsiteX15" fmla="*/ 1100826 w 4297558"/>
                <a:gd name="connsiteY15" fmla="*/ 900863 h 1930877"/>
                <a:gd name="connsiteX16" fmla="*/ 606840 w 4297558"/>
                <a:gd name="connsiteY16" fmla="*/ 837801 h 1930877"/>
                <a:gd name="connsiteX17" fmla="*/ 49792 w 4297558"/>
                <a:gd name="connsiteY17" fmla="*/ 1342298 h 1930877"/>
                <a:gd name="connsiteX0" fmla="*/ 49792 w 4297558"/>
                <a:gd name="connsiteY0" fmla="*/ 1342298 h 1930877"/>
                <a:gd name="connsiteX1" fmla="*/ 1142867 w 4297558"/>
                <a:gd name="connsiteY1" fmla="*/ 1499953 h 1930877"/>
                <a:gd name="connsiteX2" fmla="*/ 869598 w 4297558"/>
                <a:gd name="connsiteY2" fmla="*/ 1930877 h 1930877"/>
                <a:gd name="connsiteX3" fmla="*/ 1878592 w 4297558"/>
                <a:gd name="connsiteY3" fmla="*/ 1531484 h 1930877"/>
                <a:gd name="connsiteX4" fmla="*/ 2750950 w 4297558"/>
                <a:gd name="connsiteY4" fmla="*/ 1762711 h 1930877"/>
                <a:gd name="connsiteX5" fmla="*/ 3223916 w 4297558"/>
                <a:gd name="connsiteY5" fmla="*/ 1520974 h 1930877"/>
                <a:gd name="connsiteX6" fmla="*/ 4001681 w 4297558"/>
                <a:gd name="connsiteY6" fmla="*/ 1689139 h 1930877"/>
                <a:gd name="connsiteX7" fmla="*/ 3886067 w 4297558"/>
                <a:gd name="connsiteY7" fmla="*/ 1300256 h 1930877"/>
                <a:gd name="connsiteX8" fmla="*/ 3318509 w 4297558"/>
                <a:gd name="connsiteY8" fmla="*/ 1216174 h 1930877"/>
                <a:gd name="connsiteX9" fmla="*/ 3591778 w 4297558"/>
                <a:gd name="connsiteY9" fmla="*/ 1174132 h 1930877"/>
                <a:gd name="connsiteX10" fmla="*/ 3307998 w 4297558"/>
                <a:gd name="connsiteY10" fmla="*/ 963925 h 1930877"/>
                <a:gd name="connsiteX11" fmla="*/ 2908605 w 4297558"/>
                <a:gd name="connsiteY11" fmla="*/ 795760 h 1930877"/>
                <a:gd name="connsiteX12" fmla="*/ 2740440 w 4297558"/>
                <a:gd name="connsiteY12" fmla="*/ 585553 h 1930877"/>
                <a:gd name="connsiteX13" fmla="*/ 2288495 w 4297558"/>
                <a:gd name="connsiteY13" fmla="*/ 596063 h 1930877"/>
                <a:gd name="connsiteX14" fmla="*/ 1258481 w 4297558"/>
                <a:gd name="connsiteY14" fmla="*/ 837801 h 1930877"/>
                <a:gd name="connsiteX15" fmla="*/ 1100826 w 4297558"/>
                <a:gd name="connsiteY15" fmla="*/ 900863 h 1930877"/>
                <a:gd name="connsiteX16" fmla="*/ 606840 w 4297558"/>
                <a:gd name="connsiteY16" fmla="*/ 837801 h 1930877"/>
                <a:gd name="connsiteX17" fmla="*/ 49792 w 4297558"/>
                <a:gd name="connsiteY17" fmla="*/ 1342298 h 1930877"/>
                <a:gd name="connsiteX0" fmla="*/ 49792 w 4297558"/>
                <a:gd name="connsiteY0" fmla="*/ 1342298 h 1930877"/>
                <a:gd name="connsiteX1" fmla="*/ 1142867 w 4297558"/>
                <a:gd name="connsiteY1" fmla="*/ 1499953 h 1930877"/>
                <a:gd name="connsiteX2" fmla="*/ 869598 w 4297558"/>
                <a:gd name="connsiteY2" fmla="*/ 1930877 h 1930877"/>
                <a:gd name="connsiteX3" fmla="*/ 1878592 w 4297558"/>
                <a:gd name="connsiteY3" fmla="*/ 1531484 h 1930877"/>
                <a:gd name="connsiteX4" fmla="*/ 2750950 w 4297558"/>
                <a:gd name="connsiteY4" fmla="*/ 1762711 h 1930877"/>
                <a:gd name="connsiteX5" fmla="*/ 3223916 w 4297558"/>
                <a:gd name="connsiteY5" fmla="*/ 1520974 h 1930877"/>
                <a:gd name="connsiteX6" fmla="*/ 4001681 w 4297558"/>
                <a:gd name="connsiteY6" fmla="*/ 1689139 h 1930877"/>
                <a:gd name="connsiteX7" fmla="*/ 3886067 w 4297558"/>
                <a:gd name="connsiteY7" fmla="*/ 1300256 h 1930877"/>
                <a:gd name="connsiteX8" fmla="*/ 3318509 w 4297558"/>
                <a:gd name="connsiteY8" fmla="*/ 1216174 h 1930877"/>
                <a:gd name="connsiteX9" fmla="*/ 3591778 w 4297558"/>
                <a:gd name="connsiteY9" fmla="*/ 1174132 h 1930877"/>
                <a:gd name="connsiteX10" fmla="*/ 3307998 w 4297558"/>
                <a:gd name="connsiteY10" fmla="*/ 963925 h 1930877"/>
                <a:gd name="connsiteX11" fmla="*/ 2908605 w 4297558"/>
                <a:gd name="connsiteY11" fmla="*/ 795760 h 1930877"/>
                <a:gd name="connsiteX12" fmla="*/ 2740440 w 4297558"/>
                <a:gd name="connsiteY12" fmla="*/ 585553 h 1930877"/>
                <a:gd name="connsiteX13" fmla="*/ 2288495 w 4297558"/>
                <a:gd name="connsiteY13" fmla="*/ 596063 h 1930877"/>
                <a:gd name="connsiteX14" fmla="*/ 1258481 w 4297558"/>
                <a:gd name="connsiteY14" fmla="*/ 837801 h 1930877"/>
                <a:gd name="connsiteX15" fmla="*/ 1100826 w 4297558"/>
                <a:gd name="connsiteY15" fmla="*/ 900863 h 1930877"/>
                <a:gd name="connsiteX16" fmla="*/ 606840 w 4297558"/>
                <a:gd name="connsiteY16" fmla="*/ 837801 h 1930877"/>
                <a:gd name="connsiteX17" fmla="*/ 49792 w 4297558"/>
                <a:gd name="connsiteY17" fmla="*/ 1342298 h 1930877"/>
                <a:gd name="connsiteX0" fmla="*/ 49792 w 4297558"/>
                <a:gd name="connsiteY0" fmla="*/ 1342298 h 1930877"/>
                <a:gd name="connsiteX1" fmla="*/ 1142867 w 4297558"/>
                <a:gd name="connsiteY1" fmla="*/ 1499953 h 1930877"/>
                <a:gd name="connsiteX2" fmla="*/ 869598 w 4297558"/>
                <a:gd name="connsiteY2" fmla="*/ 1930877 h 1930877"/>
                <a:gd name="connsiteX3" fmla="*/ 1878592 w 4297558"/>
                <a:gd name="connsiteY3" fmla="*/ 1531484 h 1930877"/>
                <a:gd name="connsiteX4" fmla="*/ 2750950 w 4297558"/>
                <a:gd name="connsiteY4" fmla="*/ 1762711 h 1930877"/>
                <a:gd name="connsiteX5" fmla="*/ 3223916 w 4297558"/>
                <a:gd name="connsiteY5" fmla="*/ 1520974 h 1930877"/>
                <a:gd name="connsiteX6" fmla="*/ 4001681 w 4297558"/>
                <a:gd name="connsiteY6" fmla="*/ 1689139 h 1930877"/>
                <a:gd name="connsiteX7" fmla="*/ 3886067 w 4297558"/>
                <a:gd name="connsiteY7" fmla="*/ 1300256 h 1930877"/>
                <a:gd name="connsiteX8" fmla="*/ 3318509 w 4297558"/>
                <a:gd name="connsiteY8" fmla="*/ 1216174 h 1930877"/>
                <a:gd name="connsiteX9" fmla="*/ 3591778 w 4297558"/>
                <a:gd name="connsiteY9" fmla="*/ 1174132 h 1930877"/>
                <a:gd name="connsiteX10" fmla="*/ 3307998 w 4297558"/>
                <a:gd name="connsiteY10" fmla="*/ 963925 h 1930877"/>
                <a:gd name="connsiteX11" fmla="*/ 2908605 w 4297558"/>
                <a:gd name="connsiteY11" fmla="*/ 795760 h 1930877"/>
                <a:gd name="connsiteX12" fmla="*/ 2740440 w 4297558"/>
                <a:gd name="connsiteY12" fmla="*/ 585553 h 1930877"/>
                <a:gd name="connsiteX13" fmla="*/ 2288495 w 4297558"/>
                <a:gd name="connsiteY13" fmla="*/ 596063 h 1930877"/>
                <a:gd name="connsiteX14" fmla="*/ 1258481 w 4297558"/>
                <a:gd name="connsiteY14" fmla="*/ 837801 h 1930877"/>
                <a:gd name="connsiteX15" fmla="*/ 1100826 w 4297558"/>
                <a:gd name="connsiteY15" fmla="*/ 900863 h 1930877"/>
                <a:gd name="connsiteX16" fmla="*/ 606840 w 4297558"/>
                <a:gd name="connsiteY16" fmla="*/ 837801 h 1930877"/>
                <a:gd name="connsiteX17" fmla="*/ 49792 w 4297558"/>
                <a:gd name="connsiteY17" fmla="*/ 1342298 h 1930877"/>
                <a:gd name="connsiteX0" fmla="*/ 49792 w 4297558"/>
                <a:gd name="connsiteY0" fmla="*/ 1342298 h 1930877"/>
                <a:gd name="connsiteX1" fmla="*/ 1142867 w 4297558"/>
                <a:gd name="connsiteY1" fmla="*/ 1499953 h 1930877"/>
                <a:gd name="connsiteX2" fmla="*/ 869598 w 4297558"/>
                <a:gd name="connsiteY2" fmla="*/ 1930877 h 1930877"/>
                <a:gd name="connsiteX3" fmla="*/ 1878592 w 4297558"/>
                <a:gd name="connsiteY3" fmla="*/ 1531484 h 1930877"/>
                <a:gd name="connsiteX4" fmla="*/ 2750950 w 4297558"/>
                <a:gd name="connsiteY4" fmla="*/ 1762711 h 1930877"/>
                <a:gd name="connsiteX5" fmla="*/ 3223916 w 4297558"/>
                <a:gd name="connsiteY5" fmla="*/ 1520974 h 1930877"/>
                <a:gd name="connsiteX6" fmla="*/ 4001681 w 4297558"/>
                <a:gd name="connsiteY6" fmla="*/ 1689139 h 1930877"/>
                <a:gd name="connsiteX7" fmla="*/ 3886067 w 4297558"/>
                <a:gd name="connsiteY7" fmla="*/ 1300256 h 1930877"/>
                <a:gd name="connsiteX8" fmla="*/ 3318509 w 4297558"/>
                <a:gd name="connsiteY8" fmla="*/ 1216174 h 1930877"/>
                <a:gd name="connsiteX9" fmla="*/ 3591778 w 4297558"/>
                <a:gd name="connsiteY9" fmla="*/ 1174132 h 1930877"/>
                <a:gd name="connsiteX10" fmla="*/ 3307998 w 4297558"/>
                <a:gd name="connsiteY10" fmla="*/ 963925 h 1930877"/>
                <a:gd name="connsiteX11" fmla="*/ 2908605 w 4297558"/>
                <a:gd name="connsiteY11" fmla="*/ 795760 h 1930877"/>
                <a:gd name="connsiteX12" fmla="*/ 2740440 w 4297558"/>
                <a:gd name="connsiteY12" fmla="*/ 585553 h 1930877"/>
                <a:gd name="connsiteX13" fmla="*/ 2288495 w 4297558"/>
                <a:gd name="connsiteY13" fmla="*/ 596063 h 1930877"/>
                <a:gd name="connsiteX14" fmla="*/ 1258481 w 4297558"/>
                <a:gd name="connsiteY14" fmla="*/ 837801 h 1930877"/>
                <a:gd name="connsiteX15" fmla="*/ 1100826 w 4297558"/>
                <a:gd name="connsiteY15" fmla="*/ 900863 h 1930877"/>
                <a:gd name="connsiteX16" fmla="*/ 606840 w 4297558"/>
                <a:gd name="connsiteY16" fmla="*/ 837801 h 1930877"/>
                <a:gd name="connsiteX17" fmla="*/ 49792 w 4297558"/>
                <a:gd name="connsiteY17" fmla="*/ 1342298 h 1930877"/>
                <a:gd name="connsiteX0" fmla="*/ 49792 w 4297558"/>
                <a:gd name="connsiteY0" fmla="*/ 1342298 h 1930877"/>
                <a:gd name="connsiteX1" fmla="*/ 1142867 w 4297558"/>
                <a:gd name="connsiteY1" fmla="*/ 1499953 h 1930877"/>
                <a:gd name="connsiteX2" fmla="*/ 869598 w 4297558"/>
                <a:gd name="connsiteY2" fmla="*/ 1930877 h 1930877"/>
                <a:gd name="connsiteX3" fmla="*/ 1878592 w 4297558"/>
                <a:gd name="connsiteY3" fmla="*/ 1531484 h 1930877"/>
                <a:gd name="connsiteX4" fmla="*/ 2750950 w 4297558"/>
                <a:gd name="connsiteY4" fmla="*/ 1762711 h 1930877"/>
                <a:gd name="connsiteX5" fmla="*/ 3223916 w 4297558"/>
                <a:gd name="connsiteY5" fmla="*/ 1520974 h 1930877"/>
                <a:gd name="connsiteX6" fmla="*/ 4001681 w 4297558"/>
                <a:gd name="connsiteY6" fmla="*/ 1689139 h 1930877"/>
                <a:gd name="connsiteX7" fmla="*/ 3886067 w 4297558"/>
                <a:gd name="connsiteY7" fmla="*/ 1300256 h 1930877"/>
                <a:gd name="connsiteX8" fmla="*/ 3318509 w 4297558"/>
                <a:gd name="connsiteY8" fmla="*/ 1216174 h 1930877"/>
                <a:gd name="connsiteX9" fmla="*/ 3591778 w 4297558"/>
                <a:gd name="connsiteY9" fmla="*/ 1174132 h 1930877"/>
                <a:gd name="connsiteX10" fmla="*/ 3307998 w 4297558"/>
                <a:gd name="connsiteY10" fmla="*/ 963925 h 1930877"/>
                <a:gd name="connsiteX11" fmla="*/ 2908605 w 4297558"/>
                <a:gd name="connsiteY11" fmla="*/ 795760 h 1930877"/>
                <a:gd name="connsiteX12" fmla="*/ 2740440 w 4297558"/>
                <a:gd name="connsiteY12" fmla="*/ 585553 h 1930877"/>
                <a:gd name="connsiteX13" fmla="*/ 2288495 w 4297558"/>
                <a:gd name="connsiteY13" fmla="*/ 596063 h 1930877"/>
                <a:gd name="connsiteX14" fmla="*/ 1258481 w 4297558"/>
                <a:gd name="connsiteY14" fmla="*/ 837801 h 1930877"/>
                <a:gd name="connsiteX15" fmla="*/ 1100826 w 4297558"/>
                <a:gd name="connsiteY15" fmla="*/ 900863 h 1930877"/>
                <a:gd name="connsiteX16" fmla="*/ 606840 w 4297558"/>
                <a:gd name="connsiteY16" fmla="*/ 837801 h 1930877"/>
                <a:gd name="connsiteX17" fmla="*/ 49792 w 4297558"/>
                <a:gd name="connsiteY17" fmla="*/ 1342298 h 1930877"/>
                <a:gd name="connsiteX0" fmla="*/ 49792 w 4297558"/>
                <a:gd name="connsiteY0" fmla="*/ 1342298 h 1930877"/>
                <a:gd name="connsiteX1" fmla="*/ 1142867 w 4297558"/>
                <a:gd name="connsiteY1" fmla="*/ 1499953 h 1930877"/>
                <a:gd name="connsiteX2" fmla="*/ 869598 w 4297558"/>
                <a:gd name="connsiteY2" fmla="*/ 1930877 h 1930877"/>
                <a:gd name="connsiteX3" fmla="*/ 1878592 w 4297558"/>
                <a:gd name="connsiteY3" fmla="*/ 1531484 h 1930877"/>
                <a:gd name="connsiteX4" fmla="*/ 2750950 w 4297558"/>
                <a:gd name="connsiteY4" fmla="*/ 1762711 h 1930877"/>
                <a:gd name="connsiteX5" fmla="*/ 3223916 w 4297558"/>
                <a:gd name="connsiteY5" fmla="*/ 1520974 h 1930877"/>
                <a:gd name="connsiteX6" fmla="*/ 4001681 w 4297558"/>
                <a:gd name="connsiteY6" fmla="*/ 1689139 h 1930877"/>
                <a:gd name="connsiteX7" fmla="*/ 3886067 w 4297558"/>
                <a:gd name="connsiteY7" fmla="*/ 1300256 h 1930877"/>
                <a:gd name="connsiteX8" fmla="*/ 3318509 w 4297558"/>
                <a:gd name="connsiteY8" fmla="*/ 1216174 h 1930877"/>
                <a:gd name="connsiteX9" fmla="*/ 3591778 w 4297558"/>
                <a:gd name="connsiteY9" fmla="*/ 1174132 h 1930877"/>
                <a:gd name="connsiteX10" fmla="*/ 3307998 w 4297558"/>
                <a:gd name="connsiteY10" fmla="*/ 963925 h 1930877"/>
                <a:gd name="connsiteX11" fmla="*/ 2908605 w 4297558"/>
                <a:gd name="connsiteY11" fmla="*/ 795760 h 1930877"/>
                <a:gd name="connsiteX12" fmla="*/ 2740440 w 4297558"/>
                <a:gd name="connsiteY12" fmla="*/ 585553 h 1930877"/>
                <a:gd name="connsiteX13" fmla="*/ 2288495 w 4297558"/>
                <a:gd name="connsiteY13" fmla="*/ 596063 h 1930877"/>
                <a:gd name="connsiteX14" fmla="*/ 1258481 w 4297558"/>
                <a:gd name="connsiteY14" fmla="*/ 837801 h 1930877"/>
                <a:gd name="connsiteX15" fmla="*/ 1100826 w 4297558"/>
                <a:gd name="connsiteY15" fmla="*/ 900863 h 1930877"/>
                <a:gd name="connsiteX16" fmla="*/ 606840 w 4297558"/>
                <a:gd name="connsiteY16" fmla="*/ 837801 h 1930877"/>
                <a:gd name="connsiteX17" fmla="*/ 49792 w 4297558"/>
                <a:gd name="connsiteY17" fmla="*/ 1342298 h 1930877"/>
                <a:gd name="connsiteX0" fmla="*/ 49792 w 4297558"/>
                <a:gd name="connsiteY0" fmla="*/ 1342298 h 1930877"/>
                <a:gd name="connsiteX1" fmla="*/ 1142867 w 4297558"/>
                <a:gd name="connsiteY1" fmla="*/ 1499953 h 1930877"/>
                <a:gd name="connsiteX2" fmla="*/ 869598 w 4297558"/>
                <a:gd name="connsiteY2" fmla="*/ 1930877 h 1930877"/>
                <a:gd name="connsiteX3" fmla="*/ 1878592 w 4297558"/>
                <a:gd name="connsiteY3" fmla="*/ 1531484 h 1930877"/>
                <a:gd name="connsiteX4" fmla="*/ 2750950 w 4297558"/>
                <a:gd name="connsiteY4" fmla="*/ 1762711 h 1930877"/>
                <a:gd name="connsiteX5" fmla="*/ 3223916 w 4297558"/>
                <a:gd name="connsiteY5" fmla="*/ 1520974 h 1930877"/>
                <a:gd name="connsiteX6" fmla="*/ 4001681 w 4297558"/>
                <a:gd name="connsiteY6" fmla="*/ 1689139 h 1930877"/>
                <a:gd name="connsiteX7" fmla="*/ 3886067 w 4297558"/>
                <a:gd name="connsiteY7" fmla="*/ 1300256 h 1930877"/>
                <a:gd name="connsiteX8" fmla="*/ 3318509 w 4297558"/>
                <a:gd name="connsiteY8" fmla="*/ 1216174 h 1930877"/>
                <a:gd name="connsiteX9" fmla="*/ 3591778 w 4297558"/>
                <a:gd name="connsiteY9" fmla="*/ 1174132 h 1930877"/>
                <a:gd name="connsiteX10" fmla="*/ 3307998 w 4297558"/>
                <a:gd name="connsiteY10" fmla="*/ 963925 h 1930877"/>
                <a:gd name="connsiteX11" fmla="*/ 2908605 w 4297558"/>
                <a:gd name="connsiteY11" fmla="*/ 795760 h 1930877"/>
                <a:gd name="connsiteX12" fmla="*/ 2740440 w 4297558"/>
                <a:gd name="connsiteY12" fmla="*/ 585553 h 1930877"/>
                <a:gd name="connsiteX13" fmla="*/ 2288495 w 4297558"/>
                <a:gd name="connsiteY13" fmla="*/ 596063 h 1930877"/>
                <a:gd name="connsiteX14" fmla="*/ 1258481 w 4297558"/>
                <a:gd name="connsiteY14" fmla="*/ 837801 h 1930877"/>
                <a:gd name="connsiteX15" fmla="*/ 1100826 w 4297558"/>
                <a:gd name="connsiteY15" fmla="*/ 900863 h 1930877"/>
                <a:gd name="connsiteX16" fmla="*/ 606840 w 4297558"/>
                <a:gd name="connsiteY16" fmla="*/ 837801 h 1930877"/>
                <a:gd name="connsiteX17" fmla="*/ 49792 w 4297558"/>
                <a:gd name="connsiteY17" fmla="*/ 1342298 h 1930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97558" h="1930877">
                  <a:moveTo>
                    <a:pt x="49792" y="1342298"/>
                  </a:moveTo>
                  <a:cubicBezTo>
                    <a:pt x="609438" y="1518686"/>
                    <a:pt x="1073807" y="1242624"/>
                    <a:pt x="1142867" y="1499953"/>
                  </a:cubicBezTo>
                  <a:cubicBezTo>
                    <a:pt x="961311" y="1653128"/>
                    <a:pt x="960688" y="1787236"/>
                    <a:pt x="869598" y="1930877"/>
                  </a:cubicBezTo>
                  <a:cubicBezTo>
                    <a:pt x="1286912" y="1554867"/>
                    <a:pt x="1504179" y="1493174"/>
                    <a:pt x="1878592" y="1531484"/>
                  </a:cubicBezTo>
                  <a:cubicBezTo>
                    <a:pt x="2507154" y="1862576"/>
                    <a:pt x="2158593" y="1809277"/>
                    <a:pt x="2750950" y="1762711"/>
                  </a:cubicBezTo>
                  <a:cubicBezTo>
                    <a:pt x="2908605" y="1682132"/>
                    <a:pt x="3142468" y="1796825"/>
                    <a:pt x="3223916" y="1520974"/>
                  </a:cubicBezTo>
                  <a:cubicBezTo>
                    <a:pt x="3535558" y="1377004"/>
                    <a:pt x="3694804" y="1723581"/>
                    <a:pt x="4001681" y="1689139"/>
                  </a:cubicBezTo>
                  <a:cubicBezTo>
                    <a:pt x="4271903" y="1596923"/>
                    <a:pt x="4297558" y="1300268"/>
                    <a:pt x="3886067" y="1300256"/>
                  </a:cubicBezTo>
                  <a:cubicBezTo>
                    <a:pt x="3696881" y="1272229"/>
                    <a:pt x="3488649" y="1363275"/>
                    <a:pt x="3318509" y="1216174"/>
                  </a:cubicBezTo>
                  <a:cubicBezTo>
                    <a:pt x="3619154" y="859272"/>
                    <a:pt x="3510221" y="1126259"/>
                    <a:pt x="3591778" y="1174132"/>
                  </a:cubicBezTo>
                  <a:cubicBezTo>
                    <a:pt x="3873431" y="1380328"/>
                    <a:pt x="3821697" y="757811"/>
                    <a:pt x="3307998" y="963925"/>
                  </a:cubicBezTo>
                  <a:cubicBezTo>
                    <a:pt x="3246311" y="865022"/>
                    <a:pt x="3251294" y="818492"/>
                    <a:pt x="2908605" y="795760"/>
                  </a:cubicBezTo>
                  <a:cubicBezTo>
                    <a:pt x="3271659" y="749519"/>
                    <a:pt x="3215604" y="293688"/>
                    <a:pt x="2740440" y="585553"/>
                  </a:cubicBezTo>
                  <a:cubicBezTo>
                    <a:pt x="2975565" y="298560"/>
                    <a:pt x="2367717" y="6789"/>
                    <a:pt x="2288495" y="596063"/>
                  </a:cubicBezTo>
                  <a:cubicBezTo>
                    <a:pt x="2292835" y="481395"/>
                    <a:pt x="1682799" y="0"/>
                    <a:pt x="1258481" y="837801"/>
                  </a:cubicBezTo>
                  <a:cubicBezTo>
                    <a:pt x="1134512" y="896937"/>
                    <a:pt x="1291552" y="79795"/>
                    <a:pt x="1100826" y="900863"/>
                  </a:cubicBezTo>
                  <a:cubicBezTo>
                    <a:pt x="197999" y="103569"/>
                    <a:pt x="0" y="1144587"/>
                    <a:pt x="606840" y="837801"/>
                  </a:cubicBezTo>
                  <a:cubicBezTo>
                    <a:pt x="654545" y="1206006"/>
                    <a:pt x="235475" y="1174132"/>
                    <a:pt x="49792" y="1342298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31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6074780" y="-115613"/>
              <a:ext cx="3163672" cy="1847735"/>
            </a:xfrm>
            <a:custGeom>
              <a:avLst/>
              <a:gdLst>
                <a:gd name="connsiteX0" fmla="*/ 3058510 w 3121572"/>
                <a:gd name="connsiteY0" fmla="*/ 1513490 h 1528700"/>
                <a:gd name="connsiteX1" fmla="*/ 2701158 w 3121572"/>
                <a:gd name="connsiteY1" fmla="*/ 1471448 h 1528700"/>
                <a:gd name="connsiteX2" fmla="*/ 2322786 w 3121572"/>
                <a:gd name="connsiteY2" fmla="*/ 1271752 h 1528700"/>
                <a:gd name="connsiteX3" fmla="*/ 1376855 w 3121572"/>
                <a:gd name="connsiteY3" fmla="*/ 966952 h 1528700"/>
                <a:gd name="connsiteX4" fmla="*/ 1135117 w 3121572"/>
                <a:gd name="connsiteY4" fmla="*/ 924911 h 1528700"/>
                <a:gd name="connsiteX5" fmla="*/ 662151 w 3121572"/>
                <a:gd name="connsiteY5" fmla="*/ 998483 h 1528700"/>
                <a:gd name="connsiteX6" fmla="*/ 0 w 3121572"/>
                <a:gd name="connsiteY6" fmla="*/ 536028 h 1528700"/>
                <a:gd name="connsiteX7" fmla="*/ 1124607 w 3121572"/>
                <a:gd name="connsiteY7" fmla="*/ 346842 h 1528700"/>
                <a:gd name="connsiteX8" fmla="*/ 1587062 w 3121572"/>
                <a:gd name="connsiteY8" fmla="*/ 0 h 1528700"/>
                <a:gd name="connsiteX9" fmla="*/ 3121572 w 3121572"/>
                <a:gd name="connsiteY9" fmla="*/ 42042 h 1528700"/>
                <a:gd name="connsiteX10" fmla="*/ 3048000 w 3121572"/>
                <a:gd name="connsiteY10" fmla="*/ 1460938 h 1528700"/>
                <a:gd name="connsiteX11" fmla="*/ 3058510 w 3121572"/>
                <a:gd name="connsiteY11" fmla="*/ 1513490 h 1528700"/>
                <a:gd name="connsiteX0" fmla="*/ 3058510 w 3121572"/>
                <a:gd name="connsiteY0" fmla="*/ 1513490 h 1637603"/>
                <a:gd name="connsiteX1" fmla="*/ 2701158 w 3121572"/>
                <a:gd name="connsiteY1" fmla="*/ 1471448 h 1637603"/>
                <a:gd name="connsiteX2" fmla="*/ 2322786 w 3121572"/>
                <a:gd name="connsiteY2" fmla="*/ 1271752 h 1637603"/>
                <a:gd name="connsiteX3" fmla="*/ 1376855 w 3121572"/>
                <a:gd name="connsiteY3" fmla="*/ 966952 h 1637603"/>
                <a:gd name="connsiteX4" fmla="*/ 1135117 w 3121572"/>
                <a:gd name="connsiteY4" fmla="*/ 924911 h 1637603"/>
                <a:gd name="connsiteX5" fmla="*/ 662151 w 3121572"/>
                <a:gd name="connsiteY5" fmla="*/ 998483 h 1637603"/>
                <a:gd name="connsiteX6" fmla="*/ 0 w 3121572"/>
                <a:gd name="connsiteY6" fmla="*/ 536028 h 1637603"/>
                <a:gd name="connsiteX7" fmla="*/ 1124607 w 3121572"/>
                <a:gd name="connsiteY7" fmla="*/ 346842 h 1637603"/>
                <a:gd name="connsiteX8" fmla="*/ 1587062 w 3121572"/>
                <a:gd name="connsiteY8" fmla="*/ 0 h 1637603"/>
                <a:gd name="connsiteX9" fmla="*/ 3121572 w 3121572"/>
                <a:gd name="connsiteY9" fmla="*/ 42042 h 1637603"/>
                <a:gd name="connsiteX10" fmla="*/ 3048000 w 3121572"/>
                <a:gd name="connsiteY10" fmla="*/ 1460938 h 1637603"/>
                <a:gd name="connsiteX11" fmla="*/ 3058510 w 3121572"/>
                <a:gd name="connsiteY11" fmla="*/ 1513490 h 1637603"/>
                <a:gd name="connsiteX0" fmla="*/ 3058510 w 3121572"/>
                <a:gd name="connsiteY0" fmla="*/ 1513490 h 1637603"/>
                <a:gd name="connsiteX1" fmla="*/ 2701158 w 3121572"/>
                <a:gd name="connsiteY1" fmla="*/ 1471448 h 1637603"/>
                <a:gd name="connsiteX2" fmla="*/ 2322786 w 3121572"/>
                <a:gd name="connsiteY2" fmla="*/ 1271752 h 1637603"/>
                <a:gd name="connsiteX3" fmla="*/ 1376855 w 3121572"/>
                <a:gd name="connsiteY3" fmla="*/ 966952 h 1637603"/>
                <a:gd name="connsiteX4" fmla="*/ 1135117 w 3121572"/>
                <a:gd name="connsiteY4" fmla="*/ 924911 h 1637603"/>
                <a:gd name="connsiteX5" fmla="*/ 662151 w 3121572"/>
                <a:gd name="connsiteY5" fmla="*/ 998483 h 1637603"/>
                <a:gd name="connsiteX6" fmla="*/ 0 w 3121572"/>
                <a:gd name="connsiteY6" fmla="*/ 536028 h 1637603"/>
                <a:gd name="connsiteX7" fmla="*/ 1124607 w 3121572"/>
                <a:gd name="connsiteY7" fmla="*/ 346842 h 1637603"/>
                <a:gd name="connsiteX8" fmla="*/ 1587062 w 3121572"/>
                <a:gd name="connsiteY8" fmla="*/ 0 h 1637603"/>
                <a:gd name="connsiteX9" fmla="*/ 3121572 w 3121572"/>
                <a:gd name="connsiteY9" fmla="*/ 42042 h 1637603"/>
                <a:gd name="connsiteX10" fmla="*/ 3048000 w 3121572"/>
                <a:gd name="connsiteY10" fmla="*/ 1460938 h 1637603"/>
                <a:gd name="connsiteX11" fmla="*/ 3058510 w 3121572"/>
                <a:gd name="connsiteY11" fmla="*/ 1513490 h 1637603"/>
                <a:gd name="connsiteX0" fmla="*/ 3058510 w 3121572"/>
                <a:gd name="connsiteY0" fmla="*/ 1513490 h 1637603"/>
                <a:gd name="connsiteX1" fmla="*/ 2701158 w 3121572"/>
                <a:gd name="connsiteY1" fmla="*/ 1471448 h 1637603"/>
                <a:gd name="connsiteX2" fmla="*/ 2322786 w 3121572"/>
                <a:gd name="connsiteY2" fmla="*/ 1271752 h 1637603"/>
                <a:gd name="connsiteX3" fmla="*/ 1376855 w 3121572"/>
                <a:gd name="connsiteY3" fmla="*/ 966952 h 1637603"/>
                <a:gd name="connsiteX4" fmla="*/ 1135117 w 3121572"/>
                <a:gd name="connsiteY4" fmla="*/ 924911 h 1637603"/>
                <a:gd name="connsiteX5" fmla="*/ 662151 w 3121572"/>
                <a:gd name="connsiteY5" fmla="*/ 998483 h 1637603"/>
                <a:gd name="connsiteX6" fmla="*/ 0 w 3121572"/>
                <a:gd name="connsiteY6" fmla="*/ 536028 h 1637603"/>
                <a:gd name="connsiteX7" fmla="*/ 1124607 w 3121572"/>
                <a:gd name="connsiteY7" fmla="*/ 346842 h 1637603"/>
                <a:gd name="connsiteX8" fmla="*/ 1587062 w 3121572"/>
                <a:gd name="connsiteY8" fmla="*/ 0 h 1637603"/>
                <a:gd name="connsiteX9" fmla="*/ 3121572 w 3121572"/>
                <a:gd name="connsiteY9" fmla="*/ 42042 h 1637603"/>
                <a:gd name="connsiteX10" fmla="*/ 3048000 w 3121572"/>
                <a:gd name="connsiteY10" fmla="*/ 1460938 h 1637603"/>
                <a:gd name="connsiteX11" fmla="*/ 3058510 w 3121572"/>
                <a:gd name="connsiteY11" fmla="*/ 1513490 h 1637603"/>
                <a:gd name="connsiteX0" fmla="*/ 3058510 w 3121572"/>
                <a:gd name="connsiteY0" fmla="*/ 1513490 h 1637603"/>
                <a:gd name="connsiteX1" fmla="*/ 2701158 w 3121572"/>
                <a:gd name="connsiteY1" fmla="*/ 1471448 h 1637603"/>
                <a:gd name="connsiteX2" fmla="*/ 2322786 w 3121572"/>
                <a:gd name="connsiteY2" fmla="*/ 1271752 h 1637603"/>
                <a:gd name="connsiteX3" fmla="*/ 1376855 w 3121572"/>
                <a:gd name="connsiteY3" fmla="*/ 966952 h 1637603"/>
                <a:gd name="connsiteX4" fmla="*/ 1135117 w 3121572"/>
                <a:gd name="connsiteY4" fmla="*/ 924911 h 1637603"/>
                <a:gd name="connsiteX5" fmla="*/ 662151 w 3121572"/>
                <a:gd name="connsiteY5" fmla="*/ 998483 h 1637603"/>
                <a:gd name="connsiteX6" fmla="*/ 0 w 3121572"/>
                <a:gd name="connsiteY6" fmla="*/ 536028 h 1637603"/>
                <a:gd name="connsiteX7" fmla="*/ 1124607 w 3121572"/>
                <a:gd name="connsiteY7" fmla="*/ 346842 h 1637603"/>
                <a:gd name="connsiteX8" fmla="*/ 1587062 w 3121572"/>
                <a:gd name="connsiteY8" fmla="*/ 0 h 1637603"/>
                <a:gd name="connsiteX9" fmla="*/ 3121572 w 3121572"/>
                <a:gd name="connsiteY9" fmla="*/ 42042 h 1637603"/>
                <a:gd name="connsiteX10" fmla="*/ 3048000 w 3121572"/>
                <a:gd name="connsiteY10" fmla="*/ 1460938 h 1637603"/>
                <a:gd name="connsiteX11" fmla="*/ 3058510 w 3121572"/>
                <a:gd name="connsiteY11" fmla="*/ 1513490 h 1637603"/>
                <a:gd name="connsiteX0" fmla="*/ 3058510 w 3121572"/>
                <a:gd name="connsiteY0" fmla="*/ 1513490 h 1637603"/>
                <a:gd name="connsiteX1" fmla="*/ 2701158 w 3121572"/>
                <a:gd name="connsiteY1" fmla="*/ 1471448 h 1637603"/>
                <a:gd name="connsiteX2" fmla="*/ 2322786 w 3121572"/>
                <a:gd name="connsiteY2" fmla="*/ 1271752 h 1637603"/>
                <a:gd name="connsiteX3" fmla="*/ 1376855 w 3121572"/>
                <a:gd name="connsiteY3" fmla="*/ 966952 h 1637603"/>
                <a:gd name="connsiteX4" fmla="*/ 1135117 w 3121572"/>
                <a:gd name="connsiteY4" fmla="*/ 924911 h 1637603"/>
                <a:gd name="connsiteX5" fmla="*/ 662151 w 3121572"/>
                <a:gd name="connsiteY5" fmla="*/ 998483 h 1637603"/>
                <a:gd name="connsiteX6" fmla="*/ 0 w 3121572"/>
                <a:gd name="connsiteY6" fmla="*/ 536028 h 1637603"/>
                <a:gd name="connsiteX7" fmla="*/ 1124607 w 3121572"/>
                <a:gd name="connsiteY7" fmla="*/ 346842 h 1637603"/>
                <a:gd name="connsiteX8" fmla="*/ 1587062 w 3121572"/>
                <a:gd name="connsiteY8" fmla="*/ 0 h 1637603"/>
                <a:gd name="connsiteX9" fmla="*/ 3121572 w 3121572"/>
                <a:gd name="connsiteY9" fmla="*/ 42042 h 1637603"/>
                <a:gd name="connsiteX10" fmla="*/ 3048000 w 3121572"/>
                <a:gd name="connsiteY10" fmla="*/ 1460938 h 1637603"/>
                <a:gd name="connsiteX11" fmla="*/ 3058510 w 3121572"/>
                <a:gd name="connsiteY11" fmla="*/ 1513490 h 1637603"/>
                <a:gd name="connsiteX0" fmla="*/ 3058510 w 3121572"/>
                <a:gd name="connsiteY0" fmla="*/ 1513490 h 1637603"/>
                <a:gd name="connsiteX1" fmla="*/ 2701158 w 3121572"/>
                <a:gd name="connsiteY1" fmla="*/ 1471448 h 1637603"/>
                <a:gd name="connsiteX2" fmla="*/ 2322786 w 3121572"/>
                <a:gd name="connsiteY2" fmla="*/ 1271752 h 1637603"/>
                <a:gd name="connsiteX3" fmla="*/ 1376855 w 3121572"/>
                <a:gd name="connsiteY3" fmla="*/ 966952 h 1637603"/>
                <a:gd name="connsiteX4" fmla="*/ 1135117 w 3121572"/>
                <a:gd name="connsiteY4" fmla="*/ 924911 h 1637603"/>
                <a:gd name="connsiteX5" fmla="*/ 662151 w 3121572"/>
                <a:gd name="connsiteY5" fmla="*/ 998483 h 1637603"/>
                <a:gd name="connsiteX6" fmla="*/ 0 w 3121572"/>
                <a:gd name="connsiteY6" fmla="*/ 536028 h 1637603"/>
                <a:gd name="connsiteX7" fmla="*/ 1124607 w 3121572"/>
                <a:gd name="connsiteY7" fmla="*/ 346842 h 1637603"/>
                <a:gd name="connsiteX8" fmla="*/ 1587062 w 3121572"/>
                <a:gd name="connsiteY8" fmla="*/ 0 h 1637603"/>
                <a:gd name="connsiteX9" fmla="*/ 3121572 w 3121572"/>
                <a:gd name="connsiteY9" fmla="*/ 42042 h 1637603"/>
                <a:gd name="connsiteX10" fmla="*/ 3048000 w 3121572"/>
                <a:gd name="connsiteY10" fmla="*/ 1460938 h 1637603"/>
                <a:gd name="connsiteX11" fmla="*/ 3058510 w 3121572"/>
                <a:gd name="connsiteY11" fmla="*/ 1513490 h 1637603"/>
                <a:gd name="connsiteX0" fmla="*/ 3058510 w 3121572"/>
                <a:gd name="connsiteY0" fmla="*/ 1513490 h 1637603"/>
                <a:gd name="connsiteX1" fmla="*/ 2701158 w 3121572"/>
                <a:gd name="connsiteY1" fmla="*/ 1471448 h 1637603"/>
                <a:gd name="connsiteX2" fmla="*/ 2322786 w 3121572"/>
                <a:gd name="connsiteY2" fmla="*/ 1271752 h 1637603"/>
                <a:gd name="connsiteX3" fmla="*/ 1376855 w 3121572"/>
                <a:gd name="connsiteY3" fmla="*/ 966952 h 1637603"/>
                <a:gd name="connsiteX4" fmla="*/ 1135117 w 3121572"/>
                <a:gd name="connsiteY4" fmla="*/ 924911 h 1637603"/>
                <a:gd name="connsiteX5" fmla="*/ 662151 w 3121572"/>
                <a:gd name="connsiteY5" fmla="*/ 998483 h 1637603"/>
                <a:gd name="connsiteX6" fmla="*/ 0 w 3121572"/>
                <a:gd name="connsiteY6" fmla="*/ 536028 h 1637603"/>
                <a:gd name="connsiteX7" fmla="*/ 1124607 w 3121572"/>
                <a:gd name="connsiteY7" fmla="*/ 346842 h 1637603"/>
                <a:gd name="connsiteX8" fmla="*/ 1587062 w 3121572"/>
                <a:gd name="connsiteY8" fmla="*/ 0 h 1637603"/>
                <a:gd name="connsiteX9" fmla="*/ 3121572 w 3121572"/>
                <a:gd name="connsiteY9" fmla="*/ 42042 h 1637603"/>
                <a:gd name="connsiteX10" fmla="*/ 3048000 w 3121572"/>
                <a:gd name="connsiteY10" fmla="*/ 1460938 h 1637603"/>
                <a:gd name="connsiteX11" fmla="*/ 3058510 w 3121572"/>
                <a:gd name="connsiteY11" fmla="*/ 1513490 h 1637603"/>
                <a:gd name="connsiteX0" fmla="*/ 3058510 w 3121572"/>
                <a:gd name="connsiteY0" fmla="*/ 1513490 h 1637603"/>
                <a:gd name="connsiteX1" fmla="*/ 2701158 w 3121572"/>
                <a:gd name="connsiteY1" fmla="*/ 1471448 h 1637603"/>
                <a:gd name="connsiteX2" fmla="*/ 2322786 w 3121572"/>
                <a:gd name="connsiteY2" fmla="*/ 1271752 h 1637603"/>
                <a:gd name="connsiteX3" fmla="*/ 1376855 w 3121572"/>
                <a:gd name="connsiteY3" fmla="*/ 966952 h 1637603"/>
                <a:gd name="connsiteX4" fmla="*/ 1135117 w 3121572"/>
                <a:gd name="connsiteY4" fmla="*/ 924911 h 1637603"/>
                <a:gd name="connsiteX5" fmla="*/ 662151 w 3121572"/>
                <a:gd name="connsiteY5" fmla="*/ 998483 h 1637603"/>
                <a:gd name="connsiteX6" fmla="*/ 0 w 3121572"/>
                <a:gd name="connsiteY6" fmla="*/ 536028 h 1637603"/>
                <a:gd name="connsiteX7" fmla="*/ 1124607 w 3121572"/>
                <a:gd name="connsiteY7" fmla="*/ 346842 h 1637603"/>
                <a:gd name="connsiteX8" fmla="*/ 1587062 w 3121572"/>
                <a:gd name="connsiteY8" fmla="*/ 0 h 1637603"/>
                <a:gd name="connsiteX9" fmla="*/ 3121572 w 3121572"/>
                <a:gd name="connsiteY9" fmla="*/ 42042 h 1637603"/>
                <a:gd name="connsiteX10" fmla="*/ 3048000 w 3121572"/>
                <a:gd name="connsiteY10" fmla="*/ 1460938 h 1637603"/>
                <a:gd name="connsiteX11" fmla="*/ 3058510 w 3121572"/>
                <a:gd name="connsiteY11" fmla="*/ 1513490 h 1637603"/>
                <a:gd name="connsiteX0" fmla="*/ 3058510 w 3121572"/>
                <a:gd name="connsiteY0" fmla="*/ 1513490 h 1637603"/>
                <a:gd name="connsiteX1" fmla="*/ 2701158 w 3121572"/>
                <a:gd name="connsiteY1" fmla="*/ 1471448 h 1637603"/>
                <a:gd name="connsiteX2" fmla="*/ 2322786 w 3121572"/>
                <a:gd name="connsiteY2" fmla="*/ 1271752 h 1637603"/>
                <a:gd name="connsiteX3" fmla="*/ 1376855 w 3121572"/>
                <a:gd name="connsiteY3" fmla="*/ 966952 h 1637603"/>
                <a:gd name="connsiteX4" fmla="*/ 1135117 w 3121572"/>
                <a:gd name="connsiteY4" fmla="*/ 924911 h 1637603"/>
                <a:gd name="connsiteX5" fmla="*/ 662151 w 3121572"/>
                <a:gd name="connsiteY5" fmla="*/ 998483 h 1637603"/>
                <a:gd name="connsiteX6" fmla="*/ 0 w 3121572"/>
                <a:gd name="connsiteY6" fmla="*/ 536028 h 1637603"/>
                <a:gd name="connsiteX7" fmla="*/ 1124607 w 3121572"/>
                <a:gd name="connsiteY7" fmla="*/ 346842 h 1637603"/>
                <a:gd name="connsiteX8" fmla="*/ 1587062 w 3121572"/>
                <a:gd name="connsiteY8" fmla="*/ 0 h 1637603"/>
                <a:gd name="connsiteX9" fmla="*/ 3121572 w 3121572"/>
                <a:gd name="connsiteY9" fmla="*/ 42042 h 1637603"/>
                <a:gd name="connsiteX10" fmla="*/ 3048000 w 3121572"/>
                <a:gd name="connsiteY10" fmla="*/ 1460938 h 1637603"/>
                <a:gd name="connsiteX11" fmla="*/ 3058510 w 3121572"/>
                <a:gd name="connsiteY11" fmla="*/ 1513490 h 1637603"/>
                <a:gd name="connsiteX0" fmla="*/ 3058510 w 3121572"/>
                <a:gd name="connsiteY0" fmla="*/ 1513490 h 1637603"/>
                <a:gd name="connsiteX1" fmla="*/ 2701158 w 3121572"/>
                <a:gd name="connsiteY1" fmla="*/ 1471448 h 1637603"/>
                <a:gd name="connsiteX2" fmla="*/ 2322786 w 3121572"/>
                <a:gd name="connsiteY2" fmla="*/ 1271752 h 1637603"/>
                <a:gd name="connsiteX3" fmla="*/ 1376855 w 3121572"/>
                <a:gd name="connsiteY3" fmla="*/ 966952 h 1637603"/>
                <a:gd name="connsiteX4" fmla="*/ 1135117 w 3121572"/>
                <a:gd name="connsiteY4" fmla="*/ 924911 h 1637603"/>
                <a:gd name="connsiteX5" fmla="*/ 662151 w 3121572"/>
                <a:gd name="connsiteY5" fmla="*/ 998483 h 1637603"/>
                <a:gd name="connsiteX6" fmla="*/ 0 w 3121572"/>
                <a:gd name="connsiteY6" fmla="*/ 536028 h 1637603"/>
                <a:gd name="connsiteX7" fmla="*/ 1124607 w 3121572"/>
                <a:gd name="connsiteY7" fmla="*/ 346842 h 1637603"/>
                <a:gd name="connsiteX8" fmla="*/ 1587062 w 3121572"/>
                <a:gd name="connsiteY8" fmla="*/ 0 h 1637603"/>
                <a:gd name="connsiteX9" fmla="*/ 3121572 w 3121572"/>
                <a:gd name="connsiteY9" fmla="*/ 42042 h 1637603"/>
                <a:gd name="connsiteX10" fmla="*/ 3048000 w 3121572"/>
                <a:gd name="connsiteY10" fmla="*/ 1460938 h 1637603"/>
                <a:gd name="connsiteX11" fmla="*/ 3058510 w 3121572"/>
                <a:gd name="connsiteY11" fmla="*/ 1513490 h 1637603"/>
                <a:gd name="connsiteX0" fmla="*/ 3058510 w 3121572"/>
                <a:gd name="connsiteY0" fmla="*/ 1513490 h 1714628"/>
                <a:gd name="connsiteX1" fmla="*/ 2701158 w 3121572"/>
                <a:gd name="connsiteY1" fmla="*/ 1471448 h 1714628"/>
                <a:gd name="connsiteX2" fmla="*/ 2322786 w 3121572"/>
                <a:gd name="connsiteY2" fmla="*/ 1271752 h 1714628"/>
                <a:gd name="connsiteX3" fmla="*/ 1376855 w 3121572"/>
                <a:gd name="connsiteY3" fmla="*/ 966952 h 1714628"/>
                <a:gd name="connsiteX4" fmla="*/ 1135117 w 3121572"/>
                <a:gd name="connsiteY4" fmla="*/ 924911 h 1714628"/>
                <a:gd name="connsiteX5" fmla="*/ 662151 w 3121572"/>
                <a:gd name="connsiteY5" fmla="*/ 998483 h 1714628"/>
                <a:gd name="connsiteX6" fmla="*/ 0 w 3121572"/>
                <a:gd name="connsiteY6" fmla="*/ 536028 h 1714628"/>
                <a:gd name="connsiteX7" fmla="*/ 1124607 w 3121572"/>
                <a:gd name="connsiteY7" fmla="*/ 346842 h 1714628"/>
                <a:gd name="connsiteX8" fmla="*/ 1587062 w 3121572"/>
                <a:gd name="connsiteY8" fmla="*/ 0 h 1714628"/>
                <a:gd name="connsiteX9" fmla="*/ 3121572 w 3121572"/>
                <a:gd name="connsiteY9" fmla="*/ 42042 h 1714628"/>
                <a:gd name="connsiteX10" fmla="*/ 3048000 w 3121572"/>
                <a:gd name="connsiteY10" fmla="*/ 1460938 h 1714628"/>
                <a:gd name="connsiteX11" fmla="*/ 3058510 w 3121572"/>
                <a:gd name="connsiteY11" fmla="*/ 1513490 h 1714628"/>
                <a:gd name="connsiteX0" fmla="*/ 3303933 w 3366995"/>
                <a:gd name="connsiteY0" fmla="*/ 1513490 h 1714628"/>
                <a:gd name="connsiteX1" fmla="*/ 2946581 w 3366995"/>
                <a:gd name="connsiteY1" fmla="*/ 1471448 h 1714628"/>
                <a:gd name="connsiteX2" fmla="*/ 2568209 w 3366995"/>
                <a:gd name="connsiteY2" fmla="*/ 1271752 h 1714628"/>
                <a:gd name="connsiteX3" fmla="*/ 1622278 w 3366995"/>
                <a:gd name="connsiteY3" fmla="*/ 966952 h 1714628"/>
                <a:gd name="connsiteX4" fmla="*/ 1380540 w 3366995"/>
                <a:gd name="connsiteY4" fmla="*/ 924911 h 1714628"/>
                <a:gd name="connsiteX5" fmla="*/ 907574 w 3366995"/>
                <a:gd name="connsiteY5" fmla="*/ 998483 h 1714628"/>
                <a:gd name="connsiteX6" fmla="*/ 245423 w 3366995"/>
                <a:gd name="connsiteY6" fmla="*/ 536028 h 1714628"/>
                <a:gd name="connsiteX7" fmla="*/ 1370030 w 3366995"/>
                <a:gd name="connsiteY7" fmla="*/ 346842 h 1714628"/>
                <a:gd name="connsiteX8" fmla="*/ 1832485 w 3366995"/>
                <a:gd name="connsiteY8" fmla="*/ 0 h 1714628"/>
                <a:gd name="connsiteX9" fmla="*/ 3366995 w 3366995"/>
                <a:gd name="connsiteY9" fmla="*/ 42042 h 1714628"/>
                <a:gd name="connsiteX10" fmla="*/ 3293423 w 3366995"/>
                <a:gd name="connsiteY10" fmla="*/ 1460938 h 1714628"/>
                <a:gd name="connsiteX11" fmla="*/ 3303933 w 3366995"/>
                <a:gd name="connsiteY11" fmla="*/ 1513490 h 1714628"/>
                <a:gd name="connsiteX0" fmla="*/ 3100742 w 3163804"/>
                <a:gd name="connsiteY0" fmla="*/ 1513490 h 1714628"/>
                <a:gd name="connsiteX1" fmla="*/ 2743390 w 3163804"/>
                <a:gd name="connsiteY1" fmla="*/ 1471448 h 1714628"/>
                <a:gd name="connsiteX2" fmla="*/ 2365018 w 3163804"/>
                <a:gd name="connsiteY2" fmla="*/ 1271752 h 1714628"/>
                <a:gd name="connsiteX3" fmla="*/ 1419087 w 3163804"/>
                <a:gd name="connsiteY3" fmla="*/ 966952 h 1714628"/>
                <a:gd name="connsiteX4" fmla="*/ 1177349 w 3163804"/>
                <a:gd name="connsiteY4" fmla="*/ 924911 h 1714628"/>
                <a:gd name="connsiteX5" fmla="*/ 704383 w 3163804"/>
                <a:gd name="connsiteY5" fmla="*/ 998483 h 1714628"/>
                <a:gd name="connsiteX6" fmla="*/ 42232 w 3163804"/>
                <a:gd name="connsiteY6" fmla="*/ 536028 h 1714628"/>
                <a:gd name="connsiteX7" fmla="*/ 1166839 w 3163804"/>
                <a:gd name="connsiteY7" fmla="*/ 346842 h 1714628"/>
                <a:gd name="connsiteX8" fmla="*/ 1629294 w 3163804"/>
                <a:gd name="connsiteY8" fmla="*/ 0 h 1714628"/>
                <a:gd name="connsiteX9" fmla="*/ 3163804 w 3163804"/>
                <a:gd name="connsiteY9" fmla="*/ 42042 h 1714628"/>
                <a:gd name="connsiteX10" fmla="*/ 3090232 w 3163804"/>
                <a:gd name="connsiteY10" fmla="*/ 1460938 h 1714628"/>
                <a:gd name="connsiteX11" fmla="*/ 3100742 w 3163804"/>
                <a:gd name="connsiteY11" fmla="*/ 1513490 h 1714628"/>
                <a:gd name="connsiteX0" fmla="*/ 3100742 w 3163804"/>
                <a:gd name="connsiteY0" fmla="*/ 1513490 h 1847991"/>
                <a:gd name="connsiteX1" fmla="*/ 2743390 w 3163804"/>
                <a:gd name="connsiteY1" fmla="*/ 1471448 h 1847991"/>
                <a:gd name="connsiteX2" fmla="*/ 2365018 w 3163804"/>
                <a:gd name="connsiteY2" fmla="*/ 1271752 h 1847991"/>
                <a:gd name="connsiteX3" fmla="*/ 1419087 w 3163804"/>
                <a:gd name="connsiteY3" fmla="*/ 966952 h 1847991"/>
                <a:gd name="connsiteX4" fmla="*/ 1177349 w 3163804"/>
                <a:gd name="connsiteY4" fmla="*/ 924911 h 1847991"/>
                <a:gd name="connsiteX5" fmla="*/ 704383 w 3163804"/>
                <a:gd name="connsiteY5" fmla="*/ 998483 h 1847991"/>
                <a:gd name="connsiteX6" fmla="*/ 42232 w 3163804"/>
                <a:gd name="connsiteY6" fmla="*/ 536028 h 1847991"/>
                <a:gd name="connsiteX7" fmla="*/ 1166839 w 3163804"/>
                <a:gd name="connsiteY7" fmla="*/ 346842 h 1847991"/>
                <a:gd name="connsiteX8" fmla="*/ 1629294 w 3163804"/>
                <a:gd name="connsiteY8" fmla="*/ 0 h 1847991"/>
                <a:gd name="connsiteX9" fmla="*/ 3163804 w 3163804"/>
                <a:gd name="connsiteY9" fmla="*/ 42042 h 1847991"/>
                <a:gd name="connsiteX10" fmla="*/ 3090232 w 3163804"/>
                <a:gd name="connsiteY10" fmla="*/ 1460938 h 1847991"/>
                <a:gd name="connsiteX11" fmla="*/ 3100742 w 3163804"/>
                <a:gd name="connsiteY11" fmla="*/ 1513490 h 1847991"/>
                <a:gd name="connsiteX0" fmla="*/ 3100742 w 3163804"/>
                <a:gd name="connsiteY0" fmla="*/ 1513490 h 1847991"/>
                <a:gd name="connsiteX1" fmla="*/ 2743390 w 3163804"/>
                <a:gd name="connsiteY1" fmla="*/ 1471448 h 1847991"/>
                <a:gd name="connsiteX2" fmla="*/ 2365018 w 3163804"/>
                <a:gd name="connsiteY2" fmla="*/ 1271752 h 1847991"/>
                <a:gd name="connsiteX3" fmla="*/ 1419087 w 3163804"/>
                <a:gd name="connsiteY3" fmla="*/ 966952 h 1847991"/>
                <a:gd name="connsiteX4" fmla="*/ 1177349 w 3163804"/>
                <a:gd name="connsiteY4" fmla="*/ 924911 h 1847991"/>
                <a:gd name="connsiteX5" fmla="*/ 704383 w 3163804"/>
                <a:gd name="connsiteY5" fmla="*/ 998483 h 1847991"/>
                <a:gd name="connsiteX6" fmla="*/ 42232 w 3163804"/>
                <a:gd name="connsiteY6" fmla="*/ 536028 h 1847991"/>
                <a:gd name="connsiteX7" fmla="*/ 1166839 w 3163804"/>
                <a:gd name="connsiteY7" fmla="*/ 346842 h 1847991"/>
                <a:gd name="connsiteX8" fmla="*/ 1629294 w 3163804"/>
                <a:gd name="connsiteY8" fmla="*/ 0 h 1847991"/>
                <a:gd name="connsiteX9" fmla="*/ 3163804 w 3163804"/>
                <a:gd name="connsiteY9" fmla="*/ 42042 h 1847991"/>
                <a:gd name="connsiteX10" fmla="*/ 3090232 w 3163804"/>
                <a:gd name="connsiteY10" fmla="*/ 1460938 h 1847991"/>
                <a:gd name="connsiteX11" fmla="*/ 3100742 w 3163804"/>
                <a:gd name="connsiteY11" fmla="*/ 1513490 h 1847991"/>
                <a:gd name="connsiteX0" fmla="*/ 3100742 w 3163804"/>
                <a:gd name="connsiteY0" fmla="*/ 1513490 h 1847991"/>
                <a:gd name="connsiteX1" fmla="*/ 2743390 w 3163804"/>
                <a:gd name="connsiteY1" fmla="*/ 1471448 h 1847991"/>
                <a:gd name="connsiteX2" fmla="*/ 2365018 w 3163804"/>
                <a:gd name="connsiteY2" fmla="*/ 1271752 h 1847991"/>
                <a:gd name="connsiteX3" fmla="*/ 1419087 w 3163804"/>
                <a:gd name="connsiteY3" fmla="*/ 966952 h 1847991"/>
                <a:gd name="connsiteX4" fmla="*/ 1177349 w 3163804"/>
                <a:gd name="connsiteY4" fmla="*/ 924911 h 1847991"/>
                <a:gd name="connsiteX5" fmla="*/ 704383 w 3163804"/>
                <a:gd name="connsiteY5" fmla="*/ 998483 h 1847991"/>
                <a:gd name="connsiteX6" fmla="*/ 42232 w 3163804"/>
                <a:gd name="connsiteY6" fmla="*/ 536028 h 1847991"/>
                <a:gd name="connsiteX7" fmla="*/ 1166839 w 3163804"/>
                <a:gd name="connsiteY7" fmla="*/ 346842 h 1847991"/>
                <a:gd name="connsiteX8" fmla="*/ 1629294 w 3163804"/>
                <a:gd name="connsiteY8" fmla="*/ 0 h 1847991"/>
                <a:gd name="connsiteX9" fmla="*/ 3163804 w 3163804"/>
                <a:gd name="connsiteY9" fmla="*/ 42042 h 1847991"/>
                <a:gd name="connsiteX10" fmla="*/ 3090232 w 3163804"/>
                <a:gd name="connsiteY10" fmla="*/ 1460938 h 1847991"/>
                <a:gd name="connsiteX11" fmla="*/ 3100742 w 3163804"/>
                <a:gd name="connsiteY11" fmla="*/ 1513490 h 1847991"/>
                <a:gd name="connsiteX0" fmla="*/ 3100742 w 3163804"/>
                <a:gd name="connsiteY0" fmla="*/ 1513490 h 1847991"/>
                <a:gd name="connsiteX1" fmla="*/ 2743390 w 3163804"/>
                <a:gd name="connsiteY1" fmla="*/ 1471448 h 1847991"/>
                <a:gd name="connsiteX2" fmla="*/ 2365018 w 3163804"/>
                <a:gd name="connsiteY2" fmla="*/ 1271752 h 1847991"/>
                <a:gd name="connsiteX3" fmla="*/ 1419087 w 3163804"/>
                <a:gd name="connsiteY3" fmla="*/ 966952 h 1847991"/>
                <a:gd name="connsiteX4" fmla="*/ 1177349 w 3163804"/>
                <a:gd name="connsiteY4" fmla="*/ 924911 h 1847991"/>
                <a:gd name="connsiteX5" fmla="*/ 704383 w 3163804"/>
                <a:gd name="connsiteY5" fmla="*/ 998483 h 1847991"/>
                <a:gd name="connsiteX6" fmla="*/ 42232 w 3163804"/>
                <a:gd name="connsiteY6" fmla="*/ 536028 h 1847991"/>
                <a:gd name="connsiteX7" fmla="*/ 1166839 w 3163804"/>
                <a:gd name="connsiteY7" fmla="*/ 346842 h 1847991"/>
                <a:gd name="connsiteX8" fmla="*/ 1629294 w 3163804"/>
                <a:gd name="connsiteY8" fmla="*/ 0 h 1847991"/>
                <a:gd name="connsiteX9" fmla="*/ 3163804 w 3163804"/>
                <a:gd name="connsiteY9" fmla="*/ 42042 h 1847991"/>
                <a:gd name="connsiteX10" fmla="*/ 3090232 w 3163804"/>
                <a:gd name="connsiteY10" fmla="*/ 1460938 h 1847991"/>
                <a:gd name="connsiteX11" fmla="*/ 3100742 w 3163804"/>
                <a:gd name="connsiteY11" fmla="*/ 1513490 h 1847991"/>
                <a:gd name="connsiteX0" fmla="*/ 3100742 w 3163804"/>
                <a:gd name="connsiteY0" fmla="*/ 1513490 h 1847991"/>
                <a:gd name="connsiteX1" fmla="*/ 2743390 w 3163804"/>
                <a:gd name="connsiteY1" fmla="*/ 1471448 h 1847991"/>
                <a:gd name="connsiteX2" fmla="*/ 2365018 w 3163804"/>
                <a:gd name="connsiteY2" fmla="*/ 1271752 h 1847991"/>
                <a:gd name="connsiteX3" fmla="*/ 1419087 w 3163804"/>
                <a:gd name="connsiteY3" fmla="*/ 966952 h 1847991"/>
                <a:gd name="connsiteX4" fmla="*/ 1177349 w 3163804"/>
                <a:gd name="connsiteY4" fmla="*/ 924911 h 1847991"/>
                <a:gd name="connsiteX5" fmla="*/ 704383 w 3163804"/>
                <a:gd name="connsiteY5" fmla="*/ 998483 h 1847991"/>
                <a:gd name="connsiteX6" fmla="*/ 42232 w 3163804"/>
                <a:gd name="connsiteY6" fmla="*/ 536028 h 1847991"/>
                <a:gd name="connsiteX7" fmla="*/ 1166839 w 3163804"/>
                <a:gd name="connsiteY7" fmla="*/ 346842 h 1847991"/>
                <a:gd name="connsiteX8" fmla="*/ 1629294 w 3163804"/>
                <a:gd name="connsiteY8" fmla="*/ 0 h 1847991"/>
                <a:gd name="connsiteX9" fmla="*/ 3163804 w 3163804"/>
                <a:gd name="connsiteY9" fmla="*/ 42042 h 1847991"/>
                <a:gd name="connsiteX10" fmla="*/ 3090232 w 3163804"/>
                <a:gd name="connsiteY10" fmla="*/ 1460938 h 1847991"/>
                <a:gd name="connsiteX11" fmla="*/ 3100742 w 3163804"/>
                <a:gd name="connsiteY11" fmla="*/ 1513490 h 184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3804" h="1847991">
                  <a:moveTo>
                    <a:pt x="3100742" y="1513490"/>
                  </a:moveTo>
                  <a:cubicBezTo>
                    <a:pt x="2957781" y="1637603"/>
                    <a:pt x="2864064" y="1528339"/>
                    <a:pt x="2743390" y="1471448"/>
                  </a:cubicBezTo>
                  <a:cubicBezTo>
                    <a:pt x="2591837" y="1598573"/>
                    <a:pt x="2383164" y="1419295"/>
                    <a:pt x="2365018" y="1271752"/>
                  </a:cubicBezTo>
                  <a:cubicBezTo>
                    <a:pt x="2021108" y="1571806"/>
                    <a:pt x="1599437" y="1479732"/>
                    <a:pt x="1419087" y="966952"/>
                  </a:cubicBezTo>
                  <a:cubicBezTo>
                    <a:pt x="1368630" y="1567332"/>
                    <a:pt x="1094377" y="1337421"/>
                    <a:pt x="1177349" y="924911"/>
                  </a:cubicBezTo>
                  <a:cubicBezTo>
                    <a:pt x="449749" y="1847991"/>
                    <a:pt x="0" y="659671"/>
                    <a:pt x="704383" y="998483"/>
                  </a:cubicBezTo>
                  <a:cubicBezTo>
                    <a:pt x="753527" y="603050"/>
                    <a:pt x="262949" y="690180"/>
                    <a:pt x="42232" y="536028"/>
                  </a:cubicBezTo>
                  <a:cubicBezTo>
                    <a:pt x="336125" y="309475"/>
                    <a:pt x="1277729" y="613126"/>
                    <a:pt x="1166839" y="346842"/>
                  </a:cubicBezTo>
                  <a:cubicBezTo>
                    <a:pt x="1049509" y="78851"/>
                    <a:pt x="1475142" y="115614"/>
                    <a:pt x="1629294" y="0"/>
                  </a:cubicBezTo>
                  <a:lnTo>
                    <a:pt x="3163804" y="42042"/>
                  </a:lnTo>
                  <a:lnTo>
                    <a:pt x="3090232" y="1460938"/>
                  </a:lnTo>
                  <a:cubicBezTo>
                    <a:pt x="3112819" y="1528700"/>
                    <a:pt x="3126919" y="1508331"/>
                    <a:pt x="3100742" y="1513490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31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pic>
        <p:nvPicPr>
          <p:cNvPr id="9" name="Picture 3" descr="D:\Школьные файлы\ПАПКА  ДЛЯ  СКАЧИВАНИЯ\1239894510_1233707616_romaski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4214813"/>
            <a:ext cx="2500312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 descr="D:\Школьные файлы\ПАПКА  ДЛЯ  СКАЧИВАНИЯ\strawberries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500" y="4429125"/>
            <a:ext cx="1857375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 descr="D:\Школьные файлы\ПАПКА  ДЛЯ  СКАЧИВАНИЯ\Картинки для физкультминутки\2654996506cbdb1a3d6a3cb86602b146626f0ef9b9_s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00" y="4286250"/>
            <a:ext cx="228600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 descr="D:\Школьные файлы\ПАПКА  ДЛЯ  СКАЧИВАНИЯ\Картинки для физкультминутки\0933743b951e8e2db1a81ff8c460745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773238"/>
            <a:ext cx="1881188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 descr="D:\Школьные файлы\ПАПКА  ДЛЯ  СКАЧИВАНИЯ\Картинки для физкультминутки\babochka265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63" y="214313"/>
            <a:ext cx="2143125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D:\Школьные файлы\ПАПКА  ДЛЯ  СКАЧИВАНИЯ\Картинки для физкультминутки\56082879_1267888063_babochki_45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313" y="428625"/>
            <a:ext cx="1476375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 descr="D:\Школьные файлы\ПАПКА  ДЛЯ  СКАЧИВАНИЯ\Картинки для физкультминутки\0933743b951e8e2db1a81ff8c460745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13" y="428625"/>
            <a:ext cx="2024062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3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C 0.11424 -0.12777 0.22847 -0.25555 0.35972 -0.26458 C 0.49097 -0.27361 0.72604 -0.08287 0.78715 -0.0537 " pathEditMode="relative" ptsTypes="aaA">
                                      <p:cBhvr>
                                        <p:cTn id="40" dur="5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73472E-18 L -0.70088 0.01042 " pathEditMode="relative" ptsTypes="AA">
                                      <p:cBhvr>
                                        <p:cTn id="56" dur="3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0087 0.01042 L -0.70591 0.5794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" y="2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7 L 0.7875 3.7037E-7 " pathEditMode="relative" ptsTypes="AA">
                                      <p:cBhvr>
                                        <p:cTn id="69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875 -2.59259E-6 L 0.67152 0.56968 " pathEditMode="relative" rAng="0" ptsTypes="AA">
                                      <p:cBhvr>
                                        <p:cTn id="73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" y="2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Внимание</a:t>
            </a:r>
            <a:endParaRPr lang="ru-RU" dirty="0"/>
          </a:p>
        </p:txBody>
      </p:sp>
      <p:grpSp>
        <p:nvGrpSpPr>
          <p:cNvPr id="3" name="Group 18"/>
          <p:cNvGrpSpPr>
            <a:grpSpLocks noGrp="1" noChangeAspect="1"/>
          </p:cNvGrpSpPr>
          <p:nvPr>
            <p:ph sz="quarter" idx="1"/>
          </p:nvPr>
        </p:nvGrpSpPr>
        <p:grpSpPr bwMode="auto">
          <a:xfrm>
            <a:off x="214282" y="2357431"/>
            <a:ext cx="8929718" cy="3500462"/>
            <a:chOff x="2889" y="1636"/>
            <a:chExt cx="7200" cy="1672"/>
          </a:xfrm>
        </p:grpSpPr>
        <p:sp>
          <p:nvSpPr>
            <p:cNvPr id="5" name="AutoShape 19"/>
            <p:cNvSpPr>
              <a:spLocks noChangeAspect="1" noChangeArrowheads="1"/>
            </p:cNvSpPr>
            <p:nvPr/>
          </p:nvSpPr>
          <p:spPr bwMode="auto">
            <a:xfrm>
              <a:off x="2889" y="1636"/>
              <a:ext cx="7200" cy="1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Rectangle 20"/>
            <p:cNvSpPr>
              <a:spLocks noChangeArrowheads="1"/>
            </p:cNvSpPr>
            <p:nvPr/>
          </p:nvSpPr>
          <p:spPr bwMode="auto">
            <a:xfrm>
              <a:off x="2889" y="1915"/>
              <a:ext cx="1670" cy="1113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AutoShape 21"/>
            <p:cNvSpPr>
              <a:spLocks noChangeArrowheads="1"/>
            </p:cNvSpPr>
            <p:nvPr/>
          </p:nvSpPr>
          <p:spPr bwMode="auto">
            <a:xfrm>
              <a:off x="4790" y="1775"/>
              <a:ext cx="1210" cy="1405"/>
            </a:xfrm>
            <a:prstGeom prst="diamond">
              <a:avLst/>
            </a:prstGeom>
            <a:solidFill>
              <a:srgbClr val="33CCCC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Oval 22"/>
            <p:cNvSpPr>
              <a:spLocks noChangeArrowheads="1"/>
            </p:cNvSpPr>
            <p:nvPr/>
          </p:nvSpPr>
          <p:spPr bwMode="auto">
            <a:xfrm>
              <a:off x="6230" y="1775"/>
              <a:ext cx="1382" cy="1318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AutoShape 23"/>
            <p:cNvSpPr>
              <a:spLocks noChangeArrowheads="1"/>
            </p:cNvSpPr>
            <p:nvPr/>
          </p:nvSpPr>
          <p:spPr bwMode="auto">
            <a:xfrm>
              <a:off x="7727" y="2054"/>
              <a:ext cx="885" cy="593"/>
            </a:xfrm>
            <a:prstGeom prst="rightArrow">
              <a:avLst>
                <a:gd name="adj1" fmla="val 50000"/>
                <a:gd name="adj2" fmla="val 50801"/>
              </a:avLst>
            </a:prstGeom>
            <a:solidFill>
              <a:srgbClr val="33CCCC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AutoShape 24"/>
            <p:cNvSpPr>
              <a:spLocks noChangeArrowheads="1"/>
            </p:cNvSpPr>
            <p:nvPr/>
          </p:nvSpPr>
          <p:spPr bwMode="auto">
            <a:xfrm>
              <a:off x="8536" y="1775"/>
              <a:ext cx="1307" cy="1114"/>
            </a:xfrm>
            <a:prstGeom prst="triangle">
              <a:avLst>
                <a:gd name="adj" fmla="val 50000"/>
              </a:avLst>
            </a:prstGeom>
            <a:solidFill>
              <a:srgbClr val="33CCCC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714356"/>
            <a:ext cx="3429024" cy="4021157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Вычитаемое</a:t>
            </a:r>
          </a:p>
          <a:p>
            <a:pPr>
              <a:buFontTx/>
              <a:buNone/>
            </a:pPr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</a:t>
            </a:r>
            <a:r>
              <a:rPr 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уменьшаемое</a:t>
            </a:r>
          </a:p>
          <a:p>
            <a:pPr>
              <a:buFontTx/>
              <a:buNone/>
            </a:pPr>
            <a:endParaRPr lang="ru-RU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1-е слагаемое, </a:t>
            </a:r>
          </a:p>
          <a:p>
            <a:pPr>
              <a:buFontTx/>
              <a:buNone/>
            </a:pPr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2-е </a:t>
            </a:r>
            <a:r>
              <a:rPr 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слагаемое</a:t>
            </a:r>
          </a:p>
          <a:p>
            <a:pPr>
              <a:buFontTx/>
              <a:buNone/>
            </a:pPr>
            <a:endParaRPr lang="ru-RU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Точка, прямая, </a:t>
            </a:r>
            <a:r>
              <a:rPr 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луч</a:t>
            </a:r>
          </a:p>
          <a:p>
            <a:pPr>
              <a:buNone/>
            </a:pPr>
            <a:endParaRPr lang="ru-RU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Сумма длин сторон многоугольника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929190" y="620713"/>
            <a:ext cx="4071966" cy="4114800"/>
          </a:xfrm>
        </p:spPr>
        <p:txBody>
          <a:bodyPr/>
          <a:lstStyle/>
          <a:p>
            <a:r>
              <a:rPr 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Сумма</a:t>
            </a:r>
          </a:p>
          <a:p>
            <a:r>
              <a:rPr 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Геометрические фигуры</a:t>
            </a:r>
          </a:p>
          <a:p>
            <a:r>
              <a:rPr 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Разность</a:t>
            </a:r>
          </a:p>
          <a:p>
            <a:pPr>
              <a:buFontTx/>
              <a:buNone/>
            </a:pPr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</a:t>
            </a:r>
            <a:r>
              <a:rPr 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</a:t>
            </a:r>
            <a:r>
              <a:rPr lang="ru-RU" sz="7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?</a:t>
            </a:r>
            <a:endParaRPr lang="ru-RU" sz="72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9163" name="AutoShape 11"/>
          <p:cNvSpPr>
            <a:spLocks/>
          </p:cNvSpPr>
          <p:nvPr/>
        </p:nvSpPr>
        <p:spPr bwMode="auto">
          <a:xfrm>
            <a:off x="3708400" y="571481"/>
            <a:ext cx="368300" cy="1000131"/>
          </a:xfrm>
          <a:prstGeom prst="rightBrace">
            <a:avLst>
              <a:gd name="adj1" fmla="val 24461"/>
              <a:gd name="adj2" fmla="val 50000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165" name="AutoShape 13"/>
          <p:cNvSpPr>
            <a:spLocks/>
          </p:cNvSpPr>
          <p:nvPr/>
        </p:nvSpPr>
        <p:spPr bwMode="auto">
          <a:xfrm>
            <a:off x="3708400" y="1844675"/>
            <a:ext cx="368300" cy="727069"/>
          </a:xfrm>
          <a:prstGeom prst="rightBrace">
            <a:avLst>
              <a:gd name="adj1" fmla="val 24461"/>
              <a:gd name="adj2" fmla="val 50000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167" name="AutoShape 15"/>
          <p:cNvSpPr>
            <a:spLocks noChangeArrowheads="1"/>
          </p:cNvSpPr>
          <p:nvPr/>
        </p:nvSpPr>
        <p:spPr bwMode="auto">
          <a:xfrm rot="3739825" flipV="1">
            <a:off x="3813175" y="1784351"/>
            <a:ext cx="1368425" cy="209550"/>
          </a:xfrm>
          <a:prstGeom prst="rightArrow">
            <a:avLst>
              <a:gd name="adj1" fmla="val 50000"/>
              <a:gd name="adj2" fmla="val 163258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169" name="AutoShape 17"/>
          <p:cNvSpPr>
            <a:spLocks noChangeArrowheads="1"/>
          </p:cNvSpPr>
          <p:nvPr/>
        </p:nvSpPr>
        <p:spPr bwMode="auto">
          <a:xfrm rot="17637471" flipV="1">
            <a:off x="3685381" y="1559719"/>
            <a:ext cx="1506538" cy="196850"/>
          </a:xfrm>
          <a:prstGeom prst="rightArrow">
            <a:avLst>
              <a:gd name="adj1" fmla="val 50000"/>
              <a:gd name="adj2" fmla="val 191331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173" name="AutoShape 21"/>
          <p:cNvSpPr>
            <a:spLocks noChangeArrowheads="1"/>
          </p:cNvSpPr>
          <p:nvPr/>
        </p:nvSpPr>
        <p:spPr bwMode="auto">
          <a:xfrm rot="17979811" flipV="1">
            <a:off x="3475037" y="2268538"/>
            <a:ext cx="1800225" cy="215900"/>
          </a:xfrm>
          <a:prstGeom prst="rightArrow">
            <a:avLst>
              <a:gd name="adj1" fmla="val 50000"/>
              <a:gd name="adj2" fmla="val 208456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174" name="AutoShape 22"/>
          <p:cNvSpPr>
            <a:spLocks noChangeArrowheads="1"/>
          </p:cNvSpPr>
          <p:nvPr/>
        </p:nvSpPr>
        <p:spPr bwMode="auto">
          <a:xfrm rot="18370979" flipV="1">
            <a:off x="3730348" y="4583199"/>
            <a:ext cx="1725612" cy="206375"/>
          </a:xfrm>
          <a:prstGeom prst="rightArrow">
            <a:avLst>
              <a:gd name="adj1" fmla="val 50000"/>
              <a:gd name="adj2" fmla="val 20903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9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9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9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9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9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9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9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9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7" grpId="0" animBg="1"/>
      <p:bldP spid="49169" grpId="0" animBg="1"/>
      <p:bldP spid="49173" grpId="0" animBg="1"/>
      <p:bldP spid="4917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179177">
            <a:off x="5093062" y="659211"/>
            <a:ext cx="3006428" cy="4464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 rot="3361809">
            <a:off x="989540" y="1759641"/>
            <a:ext cx="2735235" cy="406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 rot="19638074" flipH="1">
            <a:off x="998116" y="2677287"/>
            <a:ext cx="2278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 = 10 см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20131818">
            <a:off x="1537551" y="4206379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3 м = 3 дм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19600405">
            <a:off x="5141339" y="1683189"/>
            <a:ext cx="2643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3 м = 1 дм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20277012">
            <a:off x="5698195" y="3331822"/>
            <a:ext cx="2641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1 дм = 100 см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3" name="Freeform 5"/>
          <p:cNvSpPr>
            <a:spLocks/>
          </p:cNvSpPr>
          <p:nvPr/>
        </p:nvSpPr>
        <p:spPr bwMode="auto">
          <a:xfrm>
            <a:off x="873125" y="914400"/>
            <a:ext cx="1179513" cy="771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" y="26"/>
              </a:cxn>
              <a:cxn ang="0">
                <a:pos x="103" y="38"/>
              </a:cxn>
              <a:cxn ang="0">
                <a:pos x="141" y="77"/>
              </a:cxn>
              <a:cxn ang="0">
                <a:pos x="256" y="128"/>
              </a:cxn>
              <a:cxn ang="0">
                <a:pos x="333" y="192"/>
              </a:cxn>
              <a:cxn ang="0">
                <a:pos x="410" y="243"/>
              </a:cxn>
              <a:cxn ang="0">
                <a:pos x="512" y="269"/>
              </a:cxn>
              <a:cxn ang="0">
                <a:pos x="628" y="346"/>
              </a:cxn>
              <a:cxn ang="0">
                <a:pos x="704" y="461"/>
              </a:cxn>
              <a:cxn ang="0">
                <a:pos x="743" y="486"/>
              </a:cxn>
            </a:cxnLst>
            <a:rect l="0" t="0" r="r" b="b"/>
            <a:pathLst>
              <a:path w="743" h="486">
                <a:moveTo>
                  <a:pt x="0" y="0"/>
                </a:moveTo>
                <a:cubicBezTo>
                  <a:pt x="17" y="9"/>
                  <a:pt x="34" y="19"/>
                  <a:pt x="52" y="26"/>
                </a:cubicBezTo>
                <a:cubicBezTo>
                  <a:pt x="68" y="32"/>
                  <a:pt x="88" y="29"/>
                  <a:pt x="103" y="38"/>
                </a:cubicBezTo>
                <a:cubicBezTo>
                  <a:pt x="119" y="47"/>
                  <a:pt x="126" y="67"/>
                  <a:pt x="141" y="77"/>
                </a:cubicBezTo>
                <a:cubicBezTo>
                  <a:pt x="176" y="100"/>
                  <a:pt x="221" y="105"/>
                  <a:pt x="256" y="128"/>
                </a:cubicBezTo>
                <a:cubicBezTo>
                  <a:pt x="284" y="147"/>
                  <a:pt x="306" y="172"/>
                  <a:pt x="333" y="192"/>
                </a:cubicBezTo>
                <a:cubicBezTo>
                  <a:pt x="358" y="210"/>
                  <a:pt x="380" y="235"/>
                  <a:pt x="410" y="243"/>
                </a:cubicBezTo>
                <a:cubicBezTo>
                  <a:pt x="444" y="252"/>
                  <a:pt x="512" y="269"/>
                  <a:pt x="512" y="269"/>
                </a:cubicBezTo>
                <a:cubicBezTo>
                  <a:pt x="551" y="307"/>
                  <a:pt x="584" y="316"/>
                  <a:pt x="628" y="346"/>
                </a:cubicBezTo>
                <a:cubicBezTo>
                  <a:pt x="656" y="389"/>
                  <a:pt x="663" y="427"/>
                  <a:pt x="704" y="461"/>
                </a:cubicBezTo>
                <a:cubicBezTo>
                  <a:pt x="716" y="471"/>
                  <a:pt x="743" y="486"/>
                  <a:pt x="743" y="486"/>
                </a:cubicBezTo>
              </a:path>
            </a:pathLst>
          </a:custGeom>
          <a:noFill/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anchor="ctr"/>
          <a:lstStyle/>
          <a:p>
            <a:endParaRPr lang="ru-RU"/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 rot="-2044442">
            <a:off x="900113" y="3500438"/>
            <a:ext cx="2087562" cy="71437"/>
          </a:xfrm>
          <a:prstGeom prst="rect">
            <a:avLst/>
          </a:prstGeom>
          <a:solidFill>
            <a:srgbClr val="FF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3257" name="Rectangle 9"/>
          <p:cNvSpPr>
            <a:spLocks noChangeArrowheads="1"/>
          </p:cNvSpPr>
          <p:nvPr/>
        </p:nvSpPr>
        <p:spPr bwMode="auto">
          <a:xfrm rot="2113015">
            <a:off x="2614613" y="3313113"/>
            <a:ext cx="1439862" cy="73025"/>
          </a:xfrm>
          <a:prstGeom prst="rect">
            <a:avLst/>
          </a:prstGeom>
          <a:solidFill>
            <a:srgbClr val="FF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3258" name="Rectangle 10"/>
          <p:cNvSpPr>
            <a:spLocks noChangeArrowheads="1"/>
          </p:cNvSpPr>
          <p:nvPr/>
        </p:nvSpPr>
        <p:spPr bwMode="auto">
          <a:xfrm rot="-2044442">
            <a:off x="3646488" y="2938463"/>
            <a:ext cx="2808287" cy="71437"/>
          </a:xfrm>
          <a:prstGeom prst="rect">
            <a:avLst/>
          </a:prstGeom>
          <a:solidFill>
            <a:srgbClr val="FF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3259" name="Rectangle 11"/>
          <p:cNvSpPr>
            <a:spLocks noChangeArrowheads="1"/>
          </p:cNvSpPr>
          <p:nvPr/>
        </p:nvSpPr>
        <p:spPr bwMode="auto">
          <a:xfrm rot="1711854">
            <a:off x="6011863" y="2636838"/>
            <a:ext cx="2087562" cy="71437"/>
          </a:xfrm>
          <a:prstGeom prst="rect">
            <a:avLst/>
          </a:prstGeom>
          <a:solidFill>
            <a:srgbClr val="FF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3260" name="WordArt 12"/>
          <p:cNvSpPr>
            <a:spLocks noChangeArrowheads="1" noChangeShapeType="1" noTextEdit="1"/>
          </p:cNvSpPr>
          <p:nvPr/>
        </p:nvSpPr>
        <p:spPr bwMode="auto">
          <a:xfrm rot="-2093534">
            <a:off x="1035050" y="2984500"/>
            <a:ext cx="1258888" cy="3984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Arial"/>
                <a:cs typeface="Arial"/>
              </a:rPr>
              <a:t>25 м</a:t>
            </a:r>
          </a:p>
        </p:txBody>
      </p:sp>
      <p:sp>
        <p:nvSpPr>
          <p:cNvPr id="53261" name="WordArt 13"/>
          <p:cNvSpPr>
            <a:spLocks noChangeArrowheads="1" noChangeShapeType="1" noTextEdit="1"/>
          </p:cNvSpPr>
          <p:nvPr/>
        </p:nvSpPr>
        <p:spPr bwMode="auto">
          <a:xfrm rot="2085142">
            <a:off x="2843213" y="2781300"/>
            <a:ext cx="1258887" cy="390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Arial"/>
                <a:cs typeface="Arial"/>
              </a:rPr>
              <a:t>14 м</a:t>
            </a:r>
          </a:p>
        </p:txBody>
      </p:sp>
      <p:sp>
        <p:nvSpPr>
          <p:cNvPr id="53262" name="WordArt 14"/>
          <p:cNvSpPr>
            <a:spLocks noChangeArrowheads="1" noChangeShapeType="1" noTextEdit="1"/>
          </p:cNvSpPr>
          <p:nvPr/>
        </p:nvSpPr>
        <p:spPr bwMode="auto">
          <a:xfrm rot="-2093534">
            <a:off x="4211638" y="2349500"/>
            <a:ext cx="1258887" cy="446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Arial"/>
                <a:cs typeface="Arial"/>
              </a:rPr>
              <a:t>36 м</a:t>
            </a:r>
          </a:p>
        </p:txBody>
      </p:sp>
      <p:sp>
        <p:nvSpPr>
          <p:cNvPr id="53263" name="WordArt 15"/>
          <p:cNvSpPr>
            <a:spLocks noChangeArrowheads="1" noChangeShapeType="1" noTextEdit="1"/>
          </p:cNvSpPr>
          <p:nvPr/>
        </p:nvSpPr>
        <p:spPr bwMode="auto">
          <a:xfrm rot="1593127">
            <a:off x="6588125" y="2060575"/>
            <a:ext cx="1258888" cy="3984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Arial"/>
                <a:cs typeface="Arial"/>
              </a:rPr>
              <a:t>25 м</a:t>
            </a:r>
          </a:p>
        </p:txBody>
      </p:sp>
      <p:pic>
        <p:nvPicPr>
          <p:cNvPr id="13" name="Picture 14" descr="animated_cartoon_004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071942"/>
            <a:ext cx="2130053" cy="2546060"/>
          </a:xfrm>
          <a:prstGeom prst="rect">
            <a:avLst/>
          </a:prstGeom>
          <a:noFill/>
        </p:spPr>
      </p:pic>
      <p:pic>
        <p:nvPicPr>
          <p:cNvPr id="14" name="Рисунок 2" descr="Новый рисунок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143768" y="3214686"/>
            <a:ext cx="2000232" cy="1652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c6aad6abc112037e33cf671aee1d382b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214282" y="142852"/>
            <a:ext cx="1424378" cy="1861222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1116013" y="1052513"/>
            <a:ext cx="71437" cy="4392612"/>
          </a:xfrm>
          <a:prstGeom prst="rect">
            <a:avLst/>
          </a:prstGeom>
          <a:solidFill>
            <a:srgbClr val="00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1187450" y="1052513"/>
            <a:ext cx="4392613" cy="73025"/>
          </a:xfrm>
          <a:prstGeom prst="rect">
            <a:avLst/>
          </a:prstGeom>
          <a:solidFill>
            <a:srgbClr val="00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 rot="3354962">
            <a:off x="4356100" y="3141663"/>
            <a:ext cx="5113337" cy="71438"/>
          </a:xfrm>
          <a:prstGeom prst="rect">
            <a:avLst/>
          </a:prstGeom>
          <a:solidFill>
            <a:srgbClr val="00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4281" name="Rectangle 9"/>
          <p:cNvSpPr>
            <a:spLocks noChangeArrowheads="1"/>
          </p:cNvSpPr>
          <p:nvPr/>
        </p:nvSpPr>
        <p:spPr bwMode="auto">
          <a:xfrm>
            <a:off x="1187450" y="5373688"/>
            <a:ext cx="7129463" cy="73025"/>
          </a:xfrm>
          <a:prstGeom prst="rect">
            <a:avLst/>
          </a:prstGeom>
          <a:solidFill>
            <a:srgbClr val="00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54283" name="Picture 1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9750" y="404813"/>
            <a:ext cx="1295400" cy="12176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4284" name="Picture 1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859338" y="260350"/>
            <a:ext cx="1512887" cy="1225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4285" name="Picture 1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777163" y="4652963"/>
            <a:ext cx="1366837" cy="1441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4286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4724400"/>
            <a:ext cx="1250950" cy="1236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4287" name="Picture 15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916238" y="2492375"/>
            <a:ext cx="1728787" cy="1409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4288" name="WordArt 16"/>
          <p:cNvSpPr>
            <a:spLocks noChangeArrowheads="1" noChangeShapeType="1" noTextEdit="1"/>
          </p:cNvSpPr>
          <p:nvPr/>
        </p:nvSpPr>
        <p:spPr bwMode="auto">
          <a:xfrm>
            <a:off x="0" y="2276475"/>
            <a:ext cx="1042988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15 см</a:t>
            </a:r>
          </a:p>
        </p:txBody>
      </p:sp>
      <p:sp>
        <p:nvSpPr>
          <p:cNvPr id="54289" name="WordArt 17"/>
          <p:cNvSpPr>
            <a:spLocks noChangeArrowheads="1" noChangeShapeType="1" noTextEdit="1"/>
          </p:cNvSpPr>
          <p:nvPr/>
        </p:nvSpPr>
        <p:spPr bwMode="auto">
          <a:xfrm>
            <a:off x="2916238" y="0"/>
            <a:ext cx="1042987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20 см</a:t>
            </a:r>
          </a:p>
        </p:txBody>
      </p:sp>
      <p:sp>
        <p:nvSpPr>
          <p:cNvPr id="54290" name="WordArt 18"/>
          <p:cNvSpPr>
            <a:spLocks noChangeArrowheads="1" noChangeShapeType="1" noTextEdit="1"/>
          </p:cNvSpPr>
          <p:nvPr/>
        </p:nvSpPr>
        <p:spPr bwMode="auto">
          <a:xfrm>
            <a:off x="7308850" y="2349500"/>
            <a:ext cx="1042988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35 см</a:t>
            </a:r>
          </a:p>
        </p:txBody>
      </p:sp>
      <p:sp>
        <p:nvSpPr>
          <p:cNvPr id="54291" name="WordArt 19"/>
          <p:cNvSpPr>
            <a:spLocks noChangeArrowheads="1" noChangeShapeType="1" noTextEdit="1"/>
          </p:cNvSpPr>
          <p:nvPr/>
        </p:nvSpPr>
        <p:spPr bwMode="auto">
          <a:xfrm>
            <a:off x="3132138" y="5705475"/>
            <a:ext cx="1042987" cy="23034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60 см</a:t>
            </a:r>
          </a:p>
          <a:p>
            <a:pPr algn="ctr"/>
            <a:endParaRPr lang="ru-RU" sz="3600" kern="10">
              <a:ln w="9525"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4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4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620712"/>
            <a:ext cx="4071966" cy="5308617"/>
          </a:xfrm>
        </p:spPr>
        <p:txBody>
          <a:bodyPr>
            <a:normAutofit fontScale="92500" lnSpcReduction="20000"/>
          </a:bodyPr>
          <a:lstStyle/>
          <a:p>
            <a:r>
              <a:rPr 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Вычитаемое</a:t>
            </a:r>
          </a:p>
          <a:p>
            <a:pPr>
              <a:buFontTx/>
              <a:buNone/>
            </a:pPr>
            <a:r>
              <a:rPr 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</a:t>
            </a:r>
            <a:r>
              <a:rPr lang="ru-RU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уменьшаемое</a:t>
            </a:r>
          </a:p>
          <a:p>
            <a:pPr>
              <a:buFontTx/>
              <a:buNone/>
            </a:pPr>
            <a:endParaRPr lang="ru-RU" sz="32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r>
              <a:rPr 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1-е слагаемое, </a:t>
            </a:r>
          </a:p>
          <a:p>
            <a:pPr>
              <a:buFontTx/>
              <a:buNone/>
            </a:pPr>
            <a:r>
              <a:rPr 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2-е </a:t>
            </a:r>
            <a:r>
              <a:rPr lang="ru-RU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слагаемое</a:t>
            </a:r>
          </a:p>
          <a:p>
            <a:pPr>
              <a:buFontTx/>
              <a:buNone/>
            </a:pPr>
            <a:endParaRPr lang="ru-RU" sz="32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r>
              <a:rPr 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Точка, прямая, </a:t>
            </a:r>
            <a:r>
              <a:rPr lang="ru-RU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луч</a:t>
            </a:r>
          </a:p>
          <a:p>
            <a:endParaRPr lang="ru-RU" sz="32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r>
              <a:rPr 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Сумма длин сторон многоугольника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620713"/>
            <a:ext cx="4500562" cy="41148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Сумма</a:t>
            </a:r>
          </a:p>
          <a:p>
            <a:r>
              <a:rPr 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Геометрические фигуры</a:t>
            </a:r>
          </a:p>
          <a:p>
            <a:r>
              <a:rPr 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Разность</a:t>
            </a:r>
          </a:p>
          <a:p>
            <a:pPr>
              <a:buFontTx/>
              <a:buNone/>
            </a:pPr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</a:t>
            </a:r>
            <a:r>
              <a:rPr lang="ru-RU" sz="5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Периметр</a:t>
            </a:r>
            <a:endParaRPr lang="ru-RU" sz="72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3492" name="AutoShape 4"/>
          <p:cNvSpPr>
            <a:spLocks/>
          </p:cNvSpPr>
          <p:nvPr/>
        </p:nvSpPr>
        <p:spPr bwMode="auto">
          <a:xfrm>
            <a:off x="3708400" y="571481"/>
            <a:ext cx="368300" cy="1000132"/>
          </a:xfrm>
          <a:prstGeom prst="rightBrace">
            <a:avLst>
              <a:gd name="adj1" fmla="val 24461"/>
              <a:gd name="adj2" fmla="val 50000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3493" name="AutoShape 5"/>
          <p:cNvSpPr>
            <a:spLocks/>
          </p:cNvSpPr>
          <p:nvPr/>
        </p:nvSpPr>
        <p:spPr bwMode="auto">
          <a:xfrm>
            <a:off x="3708400" y="1844675"/>
            <a:ext cx="368300" cy="1012821"/>
          </a:xfrm>
          <a:prstGeom prst="rightBrace">
            <a:avLst>
              <a:gd name="adj1" fmla="val 0"/>
              <a:gd name="adj2" fmla="val 50000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3494" name="AutoShape 6"/>
          <p:cNvSpPr>
            <a:spLocks noChangeArrowheads="1"/>
          </p:cNvSpPr>
          <p:nvPr/>
        </p:nvSpPr>
        <p:spPr bwMode="auto">
          <a:xfrm rot="3739825" flipV="1">
            <a:off x="3813175" y="1784351"/>
            <a:ext cx="1368425" cy="209550"/>
          </a:xfrm>
          <a:prstGeom prst="rightArrow">
            <a:avLst>
              <a:gd name="adj1" fmla="val 50000"/>
              <a:gd name="adj2" fmla="val 163258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3495" name="AutoShape 7"/>
          <p:cNvSpPr>
            <a:spLocks noChangeArrowheads="1"/>
          </p:cNvSpPr>
          <p:nvPr/>
        </p:nvSpPr>
        <p:spPr bwMode="auto">
          <a:xfrm rot="17637471" flipV="1">
            <a:off x="3685381" y="1559719"/>
            <a:ext cx="1506538" cy="196850"/>
          </a:xfrm>
          <a:prstGeom prst="rightArrow">
            <a:avLst>
              <a:gd name="adj1" fmla="val 50000"/>
              <a:gd name="adj2" fmla="val 191331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3496" name="AutoShape 8"/>
          <p:cNvSpPr>
            <a:spLocks noChangeArrowheads="1"/>
          </p:cNvSpPr>
          <p:nvPr/>
        </p:nvSpPr>
        <p:spPr bwMode="auto">
          <a:xfrm rot="17979811" flipV="1">
            <a:off x="3282468" y="2584989"/>
            <a:ext cx="1800225" cy="215900"/>
          </a:xfrm>
          <a:prstGeom prst="rightArrow">
            <a:avLst>
              <a:gd name="adj1" fmla="val 50000"/>
              <a:gd name="adj2" fmla="val 208456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3497" name="AutoShape 9"/>
          <p:cNvSpPr>
            <a:spLocks noChangeArrowheads="1"/>
          </p:cNvSpPr>
          <p:nvPr/>
        </p:nvSpPr>
        <p:spPr bwMode="auto">
          <a:xfrm rot="18370979" flipV="1">
            <a:off x="3614638" y="4134136"/>
            <a:ext cx="1725612" cy="314990"/>
          </a:xfrm>
          <a:prstGeom prst="rightArrow">
            <a:avLst>
              <a:gd name="adj1" fmla="val 50000"/>
              <a:gd name="adj2" fmla="val 20903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3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3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8800" b="1" dirty="0" smtClean="0">
                <a:solidFill>
                  <a:srgbClr val="FF0000"/>
                </a:solidFill>
              </a:rPr>
              <a:t>  ПЕРИМЕТР</a:t>
            </a:r>
            <a:endParaRPr lang="ru-RU" sz="8800" b="1" dirty="0">
              <a:solidFill>
                <a:srgbClr val="FF0000"/>
              </a:solidFill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57430"/>
            <a:ext cx="8229600" cy="3071834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9600" b="1" dirty="0">
                <a:solidFill>
                  <a:srgbClr val="660033"/>
                </a:solidFill>
              </a:rPr>
              <a:t>P=</a:t>
            </a:r>
            <a:r>
              <a:rPr lang="en-US" sz="9600" b="1" dirty="0" err="1">
                <a:solidFill>
                  <a:srgbClr val="660033"/>
                </a:solidFill>
              </a:rPr>
              <a:t>a+b+c+d</a:t>
            </a:r>
            <a:endParaRPr lang="ru-RU" sz="9600" b="1" dirty="0">
              <a:solidFill>
                <a:srgbClr val="660033"/>
              </a:solidFill>
            </a:endParaRPr>
          </a:p>
        </p:txBody>
      </p:sp>
      <p:pic>
        <p:nvPicPr>
          <p:cNvPr id="4" name="Picture 3" descr="69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3929066"/>
            <a:ext cx="2524125" cy="2454275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7" name="Freeform 37"/>
          <p:cNvSpPr>
            <a:spLocks/>
          </p:cNvSpPr>
          <p:nvPr/>
        </p:nvSpPr>
        <p:spPr bwMode="auto">
          <a:xfrm>
            <a:off x="1241425" y="3522663"/>
            <a:ext cx="7115175" cy="2509837"/>
          </a:xfrm>
          <a:custGeom>
            <a:avLst/>
            <a:gdLst/>
            <a:ahLst/>
            <a:cxnLst>
              <a:cxn ang="0">
                <a:pos x="210" y="997"/>
              </a:cxn>
              <a:cxn ang="0">
                <a:pos x="322" y="845"/>
              </a:cxn>
              <a:cxn ang="0">
                <a:pos x="546" y="765"/>
              </a:cxn>
              <a:cxn ang="0">
                <a:pos x="778" y="629"/>
              </a:cxn>
              <a:cxn ang="0">
                <a:pos x="914" y="509"/>
              </a:cxn>
              <a:cxn ang="0">
                <a:pos x="1330" y="341"/>
              </a:cxn>
              <a:cxn ang="0">
                <a:pos x="1866" y="173"/>
              </a:cxn>
              <a:cxn ang="0">
                <a:pos x="1946" y="117"/>
              </a:cxn>
              <a:cxn ang="0">
                <a:pos x="2122" y="21"/>
              </a:cxn>
              <a:cxn ang="0">
                <a:pos x="2538" y="13"/>
              </a:cxn>
              <a:cxn ang="0">
                <a:pos x="2610" y="77"/>
              </a:cxn>
              <a:cxn ang="0">
                <a:pos x="3098" y="117"/>
              </a:cxn>
              <a:cxn ang="0">
                <a:pos x="3546" y="197"/>
              </a:cxn>
              <a:cxn ang="0">
                <a:pos x="3890" y="309"/>
              </a:cxn>
              <a:cxn ang="0">
                <a:pos x="3930" y="333"/>
              </a:cxn>
              <a:cxn ang="0">
                <a:pos x="4194" y="405"/>
              </a:cxn>
              <a:cxn ang="0">
                <a:pos x="4410" y="565"/>
              </a:cxn>
              <a:cxn ang="0">
                <a:pos x="4402" y="877"/>
              </a:cxn>
              <a:cxn ang="0">
                <a:pos x="4474" y="1133"/>
              </a:cxn>
              <a:cxn ang="0">
                <a:pos x="4418" y="1293"/>
              </a:cxn>
              <a:cxn ang="0">
                <a:pos x="3674" y="1381"/>
              </a:cxn>
              <a:cxn ang="0">
                <a:pos x="3370" y="1365"/>
              </a:cxn>
              <a:cxn ang="0">
                <a:pos x="3082" y="1293"/>
              </a:cxn>
              <a:cxn ang="0">
                <a:pos x="2890" y="1405"/>
              </a:cxn>
              <a:cxn ang="0">
                <a:pos x="2370" y="1373"/>
              </a:cxn>
              <a:cxn ang="0">
                <a:pos x="2018" y="1413"/>
              </a:cxn>
              <a:cxn ang="0">
                <a:pos x="1834" y="1293"/>
              </a:cxn>
              <a:cxn ang="0">
                <a:pos x="1682" y="1349"/>
              </a:cxn>
              <a:cxn ang="0">
                <a:pos x="1506" y="1413"/>
              </a:cxn>
              <a:cxn ang="0">
                <a:pos x="898" y="1581"/>
              </a:cxn>
              <a:cxn ang="0">
                <a:pos x="298" y="1389"/>
              </a:cxn>
              <a:cxn ang="0">
                <a:pos x="98" y="1269"/>
              </a:cxn>
              <a:cxn ang="0">
                <a:pos x="26" y="1181"/>
              </a:cxn>
              <a:cxn ang="0">
                <a:pos x="42" y="1117"/>
              </a:cxn>
              <a:cxn ang="0">
                <a:pos x="74" y="1085"/>
              </a:cxn>
            </a:cxnLst>
            <a:rect l="0" t="0" r="r" b="b"/>
            <a:pathLst>
              <a:path w="4482" h="1581">
                <a:moveTo>
                  <a:pt x="42" y="1077"/>
                </a:moveTo>
                <a:cubicBezTo>
                  <a:pt x="122" y="1104"/>
                  <a:pt x="152" y="1035"/>
                  <a:pt x="210" y="997"/>
                </a:cubicBezTo>
                <a:cubicBezTo>
                  <a:pt x="234" y="961"/>
                  <a:pt x="236" y="918"/>
                  <a:pt x="250" y="877"/>
                </a:cubicBezTo>
                <a:cubicBezTo>
                  <a:pt x="258" y="852"/>
                  <a:pt x="322" y="845"/>
                  <a:pt x="322" y="845"/>
                </a:cubicBezTo>
                <a:cubicBezTo>
                  <a:pt x="338" y="833"/>
                  <a:pt x="419" y="776"/>
                  <a:pt x="434" y="773"/>
                </a:cubicBezTo>
                <a:cubicBezTo>
                  <a:pt x="471" y="766"/>
                  <a:pt x="509" y="768"/>
                  <a:pt x="546" y="765"/>
                </a:cubicBezTo>
                <a:cubicBezTo>
                  <a:pt x="595" y="755"/>
                  <a:pt x="628" y="735"/>
                  <a:pt x="674" y="717"/>
                </a:cubicBezTo>
                <a:cubicBezTo>
                  <a:pt x="707" y="684"/>
                  <a:pt x="737" y="652"/>
                  <a:pt x="778" y="629"/>
                </a:cubicBezTo>
                <a:cubicBezTo>
                  <a:pt x="817" y="607"/>
                  <a:pt x="788" y="638"/>
                  <a:pt x="826" y="605"/>
                </a:cubicBezTo>
                <a:cubicBezTo>
                  <a:pt x="851" y="582"/>
                  <a:pt x="885" y="528"/>
                  <a:pt x="914" y="509"/>
                </a:cubicBezTo>
                <a:cubicBezTo>
                  <a:pt x="979" y="466"/>
                  <a:pt x="1068" y="486"/>
                  <a:pt x="1146" y="477"/>
                </a:cubicBezTo>
                <a:cubicBezTo>
                  <a:pt x="1195" y="379"/>
                  <a:pt x="1237" y="382"/>
                  <a:pt x="1330" y="341"/>
                </a:cubicBezTo>
                <a:cubicBezTo>
                  <a:pt x="1493" y="269"/>
                  <a:pt x="1548" y="288"/>
                  <a:pt x="1770" y="277"/>
                </a:cubicBezTo>
                <a:cubicBezTo>
                  <a:pt x="1790" y="217"/>
                  <a:pt x="1810" y="208"/>
                  <a:pt x="1866" y="173"/>
                </a:cubicBezTo>
                <a:cubicBezTo>
                  <a:pt x="1877" y="166"/>
                  <a:pt x="1887" y="157"/>
                  <a:pt x="1898" y="149"/>
                </a:cubicBezTo>
                <a:cubicBezTo>
                  <a:pt x="1914" y="138"/>
                  <a:pt x="1946" y="117"/>
                  <a:pt x="1946" y="117"/>
                </a:cubicBezTo>
                <a:cubicBezTo>
                  <a:pt x="1980" y="49"/>
                  <a:pt x="2020" y="54"/>
                  <a:pt x="2090" y="37"/>
                </a:cubicBezTo>
                <a:cubicBezTo>
                  <a:pt x="2102" y="34"/>
                  <a:pt x="2111" y="25"/>
                  <a:pt x="2122" y="21"/>
                </a:cubicBezTo>
                <a:cubicBezTo>
                  <a:pt x="2138" y="15"/>
                  <a:pt x="2170" y="5"/>
                  <a:pt x="2170" y="5"/>
                </a:cubicBezTo>
                <a:cubicBezTo>
                  <a:pt x="2293" y="8"/>
                  <a:pt x="2416" y="0"/>
                  <a:pt x="2538" y="13"/>
                </a:cubicBezTo>
                <a:cubicBezTo>
                  <a:pt x="2550" y="14"/>
                  <a:pt x="2546" y="36"/>
                  <a:pt x="2554" y="45"/>
                </a:cubicBezTo>
                <a:cubicBezTo>
                  <a:pt x="2573" y="68"/>
                  <a:pt x="2586" y="69"/>
                  <a:pt x="2610" y="77"/>
                </a:cubicBezTo>
                <a:cubicBezTo>
                  <a:pt x="2758" y="71"/>
                  <a:pt x="2888" y="81"/>
                  <a:pt x="3034" y="93"/>
                </a:cubicBezTo>
                <a:cubicBezTo>
                  <a:pt x="3155" y="123"/>
                  <a:pt x="2972" y="75"/>
                  <a:pt x="3098" y="117"/>
                </a:cubicBezTo>
                <a:cubicBezTo>
                  <a:pt x="3143" y="132"/>
                  <a:pt x="3272" y="132"/>
                  <a:pt x="3282" y="133"/>
                </a:cubicBezTo>
                <a:cubicBezTo>
                  <a:pt x="3374" y="144"/>
                  <a:pt x="3456" y="179"/>
                  <a:pt x="3546" y="197"/>
                </a:cubicBezTo>
                <a:cubicBezTo>
                  <a:pt x="3596" y="222"/>
                  <a:pt x="3651" y="242"/>
                  <a:pt x="3706" y="253"/>
                </a:cubicBezTo>
                <a:cubicBezTo>
                  <a:pt x="3766" y="313"/>
                  <a:pt x="3797" y="302"/>
                  <a:pt x="3890" y="309"/>
                </a:cubicBezTo>
                <a:cubicBezTo>
                  <a:pt x="3895" y="320"/>
                  <a:pt x="3896" y="335"/>
                  <a:pt x="3906" y="341"/>
                </a:cubicBezTo>
                <a:cubicBezTo>
                  <a:pt x="3913" y="345"/>
                  <a:pt x="3922" y="333"/>
                  <a:pt x="3930" y="333"/>
                </a:cubicBezTo>
                <a:cubicBezTo>
                  <a:pt x="3985" y="333"/>
                  <a:pt x="4044" y="349"/>
                  <a:pt x="4098" y="357"/>
                </a:cubicBezTo>
                <a:cubicBezTo>
                  <a:pt x="4130" y="376"/>
                  <a:pt x="4159" y="393"/>
                  <a:pt x="4194" y="405"/>
                </a:cubicBezTo>
                <a:cubicBezTo>
                  <a:pt x="4228" y="432"/>
                  <a:pt x="4266" y="449"/>
                  <a:pt x="4298" y="477"/>
                </a:cubicBezTo>
                <a:cubicBezTo>
                  <a:pt x="4335" y="509"/>
                  <a:pt x="4369" y="538"/>
                  <a:pt x="4410" y="565"/>
                </a:cubicBezTo>
                <a:cubicBezTo>
                  <a:pt x="4454" y="654"/>
                  <a:pt x="4435" y="602"/>
                  <a:pt x="4418" y="797"/>
                </a:cubicBezTo>
                <a:cubicBezTo>
                  <a:pt x="4416" y="824"/>
                  <a:pt x="4402" y="877"/>
                  <a:pt x="4402" y="877"/>
                </a:cubicBezTo>
                <a:cubicBezTo>
                  <a:pt x="4408" y="933"/>
                  <a:pt x="4408" y="993"/>
                  <a:pt x="4434" y="1045"/>
                </a:cubicBezTo>
                <a:cubicBezTo>
                  <a:pt x="4478" y="1132"/>
                  <a:pt x="4441" y="1035"/>
                  <a:pt x="4474" y="1133"/>
                </a:cubicBezTo>
                <a:cubicBezTo>
                  <a:pt x="4477" y="1141"/>
                  <a:pt x="4482" y="1157"/>
                  <a:pt x="4482" y="1157"/>
                </a:cubicBezTo>
                <a:cubicBezTo>
                  <a:pt x="4475" y="1221"/>
                  <a:pt x="4471" y="1258"/>
                  <a:pt x="4418" y="1293"/>
                </a:cubicBezTo>
                <a:cubicBezTo>
                  <a:pt x="4330" y="1425"/>
                  <a:pt x="4236" y="1369"/>
                  <a:pt x="4050" y="1373"/>
                </a:cubicBezTo>
                <a:cubicBezTo>
                  <a:pt x="3925" y="1376"/>
                  <a:pt x="3799" y="1378"/>
                  <a:pt x="3674" y="1381"/>
                </a:cubicBezTo>
                <a:cubicBezTo>
                  <a:pt x="3570" y="1391"/>
                  <a:pt x="3578" y="1395"/>
                  <a:pt x="3450" y="1381"/>
                </a:cubicBezTo>
                <a:cubicBezTo>
                  <a:pt x="3423" y="1378"/>
                  <a:pt x="3370" y="1365"/>
                  <a:pt x="3370" y="1365"/>
                </a:cubicBezTo>
                <a:cubicBezTo>
                  <a:pt x="3299" y="1330"/>
                  <a:pt x="3245" y="1304"/>
                  <a:pt x="3170" y="1285"/>
                </a:cubicBezTo>
                <a:cubicBezTo>
                  <a:pt x="3141" y="1288"/>
                  <a:pt x="3110" y="1285"/>
                  <a:pt x="3082" y="1293"/>
                </a:cubicBezTo>
                <a:cubicBezTo>
                  <a:pt x="3064" y="1298"/>
                  <a:pt x="3050" y="1315"/>
                  <a:pt x="3034" y="1325"/>
                </a:cubicBezTo>
                <a:cubicBezTo>
                  <a:pt x="2988" y="1354"/>
                  <a:pt x="2940" y="1385"/>
                  <a:pt x="2890" y="1405"/>
                </a:cubicBezTo>
                <a:cubicBezTo>
                  <a:pt x="2700" y="1393"/>
                  <a:pt x="2670" y="1430"/>
                  <a:pt x="2562" y="1349"/>
                </a:cubicBezTo>
                <a:cubicBezTo>
                  <a:pt x="2495" y="1356"/>
                  <a:pt x="2437" y="1367"/>
                  <a:pt x="2370" y="1373"/>
                </a:cubicBezTo>
                <a:cubicBezTo>
                  <a:pt x="2312" y="1385"/>
                  <a:pt x="2256" y="1399"/>
                  <a:pt x="2202" y="1421"/>
                </a:cubicBezTo>
                <a:cubicBezTo>
                  <a:pt x="2141" y="1418"/>
                  <a:pt x="2079" y="1420"/>
                  <a:pt x="2018" y="1413"/>
                </a:cubicBezTo>
                <a:cubicBezTo>
                  <a:pt x="1995" y="1410"/>
                  <a:pt x="1981" y="1386"/>
                  <a:pt x="1962" y="1373"/>
                </a:cubicBezTo>
                <a:cubicBezTo>
                  <a:pt x="1920" y="1345"/>
                  <a:pt x="1883" y="1309"/>
                  <a:pt x="1834" y="1293"/>
                </a:cubicBezTo>
                <a:cubicBezTo>
                  <a:pt x="1805" y="1296"/>
                  <a:pt x="1775" y="1295"/>
                  <a:pt x="1746" y="1301"/>
                </a:cubicBezTo>
                <a:cubicBezTo>
                  <a:pt x="1720" y="1307"/>
                  <a:pt x="1705" y="1335"/>
                  <a:pt x="1682" y="1349"/>
                </a:cubicBezTo>
                <a:cubicBezTo>
                  <a:pt x="1662" y="1362"/>
                  <a:pt x="1638" y="1369"/>
                  <a:pt x="1618" y="1381"/>
                </a:cubicBezTo>
                <a:cubicBezTo>
                  <a:pt x="1582" y="1436"/>
                  <a:pt x="1620" y="1391"/>
                  <a:pt x="1506" y="1413"/>
                </a:cubicBezTo>
                <a:cubicBezTo>
                  <a:pt x="1481" y="1418"/>
                  <a:pt x="1458" y="1430"/>
                  <a:pt x="1434" y="1437"/>
                </a:cubicBezTo>
                <a:cubicBezTo>
                  <a:pt x="1255" y="1490"/>
                  <a:pt x="1080" y="1541"/>
                  <a:pt x="898" y="1581"/>
                </a:cubicBezTo>
                <a:cubicBezTo>
                  <a:pt x="826" y="1577"/>
                  <a:pt x="452" y="1578"/>
                  <a:pt x="378" y="1541"/>
                </a:cubicBezTo>
                <a:cubicBezTo>
                  <a:pt x="343" y="1488"/>
                  <a:pt x="353" y="1425"/>
                  <a:pt x="298" y="1389"/>
                </a:cubicBezTo>
                <a:cubicBezTo>
                  <a:pt x="280" y="1334"/>
                  <a:pt x="198" y="1311"/>
                  <a:pt x="146" y="1301"/>
                </a:cubicBezTo>
                <a:cubicBezTo>
                  <a:pt x="130" y="1290"/>
                  <a:pt x="109" y="1285"/>
                  <a:pt x="98" y="1269"/>
                </a:cubicBezTo>
                <a:cubicBezTo>
                  <a:pt x="77" y="1237"/>
                  <a:pt x="90" y="1250"/>
                  <a:pt x="58" y="1229"/>
                </a:cubicBezTo>
                <a:cubicBezTo>
                  <a:pt x="47" y="1213"/>
                  <a:pt x="37" y="1197"/>
                  <a:pt x="26" y="1181"/>
                </a:cubicBezTo>
                <a:cubicBezTo>
                  <a:pt x="21" y="1173"/>
                  <a:pt x="10" y="1157"/>
                  <a:pt x="10" y="1157"/>
                </a:cubicBezTo>
                <a:cubicBezTo>
                  <a:pt x="30" y="1077"/>
                  <a:pt x="0" y="1159"/>
                  <a:pt x="42" y="1117"/>
                </a:cubicBezTo>
                <a:cubicBezTo>
                  <a:pt x="48" y="1111"/>
                  <a:pt x="44" y="1099"/>
                  <a:pt x="50" y="1093"/>
                </a:cubicBezTo>
                <a:cubicBezTo>
                  <a:pt x="56" y="1087"/>
                  <a:pt x="78" y="1093"/>
                  <a:pt x="74" y="1085"/>
                </a:cubicBezTo>
                <a:cubicBezTo>
                  <a:pt x="69" y="1075"/>
                  <a:pt x="53" y="1080"/>
                  <a:pt x="42" y="1077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10276" name="AutoShape 36" descr="Штриховой горизонтальный"/>
          <p:cNvSpPr>
            <a:spLocks noChangeArrowheads="1"/>
          </p:cNvSpPr>
          <p:nvPr/>
        </p:nvSpPr>
        <p:spPr bwMode="auto">
          <a:xfrm>
            <a:off x="2771775" y="3284538"/>
            <a:ext cx="4895850" cy="792162"/>
          </a:xfrm>
          <a:prstGeom prst="wedgeEllipseCallout">
            <a:avLst>
              <a:gd name="adj1" fmla="val -33722"/>
              <a:gd name="adj2" fmla="val 17537"/>
            </a:avLst>
          </a:prstGeom>
          <a:pattFill prst="dashHorz">
            <a:fgClr>
              <a:schemeClr val="accent2"/>
            </a:fgClr>
            <a:bgClr>
              <a:schemeClr val="accent1"/>
            </a:bgClr>
          </a:patt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pic>
        <p:nvPicPr>
          <p:cNvPr id="10243" name="Picture 3" descr="pelika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575" y="4975225"/>
            <a:ext cx="3168650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 descr="00220_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4724400"/>
            <a:ext cx="433388" cy="199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6" descr="00220_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2420938"/>
            <a:ext cx="541337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 descr="00220_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24000"/>
          </a:blip>
          <a:srcRect/>
          <a:stretch>
            <a:fillRect/>
          </a:stretch>
        </p:blipFill>
        <p:spPr bwMode="auto">
          <a:xfrm>
            <a:off x="971550" y="188913"/>
            <a:ext cx="2016125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8" descr="00220_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188913"/>
            <a:ext cx="576262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9" descr="00220_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63938" y="188913"/>
            <a:ext cx="19446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1" name="Picture 11" descr="00220_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1863" y="188913"/>
            <a:ext cx="2016125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2" name="Picture 12" descr="00220_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59788" y="188913"/>
            <a:ext cx="433387" cy="199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3" name="Picture 13" descr="00220_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24000"/>
          </a:blip>
          <a:srcRect/>
          <a:stretch>
            <a:fillRect/>
          </a:stretch>
        </p:blipFill>
        <p:spPr bwMode="auto">
          <a:xfrm>
            <a:off x="8459788" y="2420938"/>
            <a:ext cx="5048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4" name="Picture 14" descr="00220_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8350" y="4652963"/>
            <a:ext cx="576263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6" name="Picture 16" descr="cat27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067175" y="1700213"/>
            <a:ext cx="157480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7" name="Picture 17" descr="XTREE31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300788" y="549275"/>
            <a:ext cx="2259012" cy="285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8" name="Picture 18" descr="rabit"/>
          <p:cNvPicPr>
            <a:picLocks noChangeAspect="1" noChangeArrowheads="1"/>
          </p:cNvPicPr>
          <p:nvPr/>
        </p:nvPicPr>
        <p:blipFill>
          <a:blip r:embed="rId15">
            <a:lum bright="-12000"/>
          </a:blip>
          <a:srcRect/>
          <a:stretch>
            <a:fillRect/>
          </a:stretch>
        </p:blipFill>
        <p:spPr bwMode="auto">
          <a:xfrm>
            <a:off x="1042988" y="2852738"/>
            <a:ext cx="1728787" cy="165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9" name="Picture 19" descr="119"/>
          <p:cNvPicPr>
            <a:picLocks noChangeAspect="1" noChangeArrowheads="1" noCrop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2781300"/>
            <a:ext cx="1323975" cy="158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0" name="Picture 20" descr="blume049"/>
          <p:cNvPicPr>
            <a:picLocks noChangeAspect="1" noChangeArrowheads="1" noCrop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547813" y="4365625"/>
            <a:ext cx="1223962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1" name="Picture 21" descr="blume049"/>
          <p:cNvPicPr>
            <a:picLocks noChangeAspect="1" noChangeArrowheads="1" noCrop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284663" y="3141663"/>
            <a:ext cx="1296987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2" name="Picture 22" descr="blume049"/>
          <p:cNvPicPr>
            <a:picLocks noChangeAspect="1" noChangeArrowheads="1" noCrop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804025" y="4221163"/>
            <a:ext cx="1223963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7" name="Picture 27" descr="0a4f488923716b024ee68941527cf924">
            <a:hlinkClick r:id="rId18"/>
          </p:cNvPr>
          <p:cNvPicPr>
            <a:picLocks noChangeAspect="1" noChangeArrowheads="1" noCrop="1"/>
          </p:cNvPicPr>
          <p:nvPr/>
        </p:nvPicPr>
        <p:blipFill>
          <a:blip r:embed="rId19">
            <a:lum bright="-6000"/>
          </a:blip>
          <a:srcRect/>
          <a:stretch>
            <a:fillRect/>
          </a:stretch>
        </p:blipFill>
        <p:spPr bwMode="auto">
          <a:xfrm>
            <a:off x="1403350" y="1700213"/>
            <a:ext cx="1522413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3" name="Picture 33" descr="65faa995e8495198efec9f89623bb9a7">
            <a:hlinkClick r:id="rId20"/>
          </p:cNvPr>
          <p:cNvPicPr>
            <a:picLocks noChangeAspect="1" noChangeArrowheads="1" noCrop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2771775" y="2565400"/>
            <a:ext cx="1655763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4" name="Picture 34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каранд.wav"/>
          </p:nvPr>
        </p:nvPicPr>
        <p:blipFill>
          <a:blip r:embed="rId22"/>
          <a:srcRect/>
          <a:stretch>
            <a:fillRect/>
          </a:stretch>
        </p:blipFill>
        <p:spPr bwMode="auto">
          <a:xfrm>
            <a:off x="8027988" y="63087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2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0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4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8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50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0"/>
                            </p:stCondLst>
                            <p:childTnLst>
                              <p:par>
                                <p:cTn id="7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500"/>
                            </p:stCondLst>
                            <p:childTnLst>
                              <p:par>
                                <p:cTn id="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000"/>
                            </p:stCondLst>
                            <p:childTnLst>
                              <p:par>
                                <p:cTn id="86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0"/>
                            </p:stCondLst>
                            <p:childTnLst>
                              <p:par>
                                <p:cTn id="90" presetID="7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889 -0.05046 L -0.22135 -0.05046 L -0.22135 -0.57014 L 0.18889 -0.57014 L 0.18889 -0.05046 Z " pathEditMode="relative" rAng="10800000" ptsTypes="FFFFF">
                                      <p:cBhvr>
                                        <p:cTn id="91" dur="3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" y="-2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4000"/>
                            </p:stCondLst>
                            <p:childTnLst>
                              <p:par>
                                <p:cTn id="9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7000"/>
                            </p:stCondLst>
                            <p:childTnLst>
                              <p:par>
                                <p:cTn id="9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75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05416 L -0.16875 0.22453 C -0.20469 0.26296 -0.25833 0.28495 -0.31389 0.28495 C -0.37778 0.28495 -0.42882 0.26296 -0.46476 0.22453 L -0.63542 0.05416 " pathEditMode="relative" rAng="0" ptsTypes="FffFF">
                                      <p:cBhvr>
                                        <p:cTn id="109" dur="2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" y="1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9500"/>
                            </p:stCondLst>
                            <p:childTnLst>
                              <p:par>
                                <p:cTn id="111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542 0.05416 L -0.46458 0.225 C -0.42865 0.26342 -0.375 0.28518 -0.31927 0.28518 C -0.25538 0.28518 -0.20451 0.26342 -0.16858 0.225 L 0.00243 0.05416 " pathEditMode="relative" rAng="0" ptsTypes="FffFF">
                                      <p:cBhvr>
                                        <p:cTn id="112" dur="2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1500"/>
                            </p:stCondLst>
                            <p:childTnLst>
                              <p:par>
                                <p:cTn id="114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05416 L -0.16892 0.225 C -0.20451 0.26342 -0.25816 0.28518 -0.31406 0.28518 C -0.37778 0.28518 -0.42882 0.26342 -0.46458 0.225 L -0.63542 0.05416 " pathEditMode="relative" rAng="0" ptsTypes="FffFF">
                                      <p:cBhvr>
                                        <p:cTn id="115" dur="2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3500"/>
                            </p:stCondLst>
                            <p:childTnLst>
                              <p:par>
                                <p:cTn id="117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542 0.05416 L -0.46458 0.22476 C -0.42865 0.26342 -0.375 0.28518 -0.31927 0.28518 C -0.25538 0.28518 -0.20451 0.26342 -0.16858 0.22476 L 0.00243 0.05416 " pathEditMode="relative" rAng="0" ptsTypes="FffFF">
                                      <p:cBhvr>
                                        <p:cTn id="118" dur="2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500"/>
                            </p:stCondLst>
                            <p:childTnLst>
                              <p:par>
                                <p:cTn id="1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6000"/>
                            </p:stCondLst>
                            <p:childTnLst>
                              <p:par>
                                <p:cTn id="1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3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3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41000"/>
                            </p:stCondLst>
                            <p:childTnLst>
                              <p:par>
                                <p:cTn id="1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1500"/>
                            </p:stCondLst>
                            <p:childTnLst>
                              <p:par>
                                <p:cTn id="1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3500"/>
                            </p:stCondLst>
                            <p:childTnLst>
                              <p:par>
                                <p:cTn id="147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45500"/>
                            </p:stCondLst>
                            <p:childTnLst>
                              <p:par>
                                <p:cTn id="151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47500"/>
                            </p:stCondLst>
                            <p:childTnLst>
                              <p:par>
                                <p:cTn id="1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48000"/>
                            </p:stCondLst>
                            <p:childTnLst>
                              <p:par>
                                <p:cTn id="1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48500"/>
                            </p:stCondLst>
                            <p:childTnLst>
                              <p:par>
                                <p:cTn id="16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49000"/>
                            </p:stCondLst>
                            <p:childTnLst>
                              <p:par>
                                <p:cTn id="1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2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2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1000"/>
                            </p:stCondLst>
                            <p:childTnLst>
                              <p:par>
                                <p:cTn id="1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0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3585 -0.00555 " pathEditMode="relative" rAng="0" ptsTypes="AA">
                                      <p:cBhvr>
                                        <p:cTn id="184" dur="5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6000"/>
                            </p:stCondLst>
                            <p:childTnLst>
                              <p:par>
                                <p:cTn id="186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8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74"/>
                </p:tgtEl>
              </p:cMediaNode>
            </p:audio>
          </p:childTnLst>
        </p:cTn>
      </p:par>
    </p:tnLst>
    <p:bldLst>
      <p:bldP spid="1027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4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08813"/>
          </a:xfrm>
          <a:prstGeom prst="rect">
            <a:avLst/>
          </a:prstGeom>
          <a:noFill/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403350" y="5516563"/>
            <a:ext cx="35718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5400"/>
              <a:t>4+4+2+2 =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003800" y="5589588"/>
            <a:ext cx="35941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5400"/>
              <a:t>12(см)-Р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 rot="-5400000">
            <a:off x="2053431" y="2923382"/>
            <a:ext cx="12144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3600">
                <a:solidFill>
                  <a:srgbClr val="FF0000"/>
                </a:solidFill>
              </a:rPr>
              <a:t>4см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708400" y="115888"/>
            <a:ext cx="1643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3600">
                <a:solidFill>
                  <a:srgbClr val="FF0000"/>
                </a:solidFill>
              </a:rPr>
              <a:t>2см</a:t>
            </a:r>
          </a:p>
        </p:txBody>
      </p:sp>
      <p:pic>
        <p:nvPicPr>
          <p:cNvPr id="10255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138" y="836613"/>
            <a:ext cx="2519362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 rot="-10591003">
            <a:off x="4856163" y="2439988"/>
            <a:ext cx="3675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>
            <a:spAutoFit/>
          </a:bodyPr>
          <a:lstStyle/>
          <a:p>
            <a:endParaRPr lang="ru-RU">
              <a:latin typeface="Garamond" pitchFamily="18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539750" y="5715000"/>
            <a:ext cx="8229600" cy="85727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4800" b="1" dirty="0" smtClean="0">
                <a:solidFill>
                  <a:srgbClr val="FF3300"/>
                </a:solidFill>
                <a:latin typeface="Comic Sans MS" pitchFamily="66" charset="0"/>
              </a:rPr>
              <a:t>Спасибо за урок!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sz="half" idx="2"/>
          </p:nvPr>
        </p:nvSpPr>
        <p:spPr>
          <a:xfrm rot="10801451" flipV="1">
            <a:off x="323850" y="188913"/>
            <a:ext cx="8494713" cy="1150937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800" b="1" smtClean="0">
                <a:solidFill>
                  <a:srgbClr val="FF3399"/>
                </a:solidFill>
                <a:latin typeface="Comic Sans MS" pitchFamily="66" charset="0"/>
              </a:rPr>
              <a:t>Молодцы!</a:t>
            </a:r>
          </a:p>
        </p:txBody>
      </p:sp>
      <p:pic>
        <p:nvPicPr>
          <p:cNvPr id="16389" name="Picture 5" descr="C41-0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0" y="1066800"/>
            <a:ext cx="4608513" cy="4575175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215</TotalTime>
  <Words>149</Words>
  <Application>Microsoft Office PowerPoint</Application>
  <PresentationFormat>Экран (4:3)</PresentationFormat>
  <Paragraphs>68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Эркер</vt:lpstr>
      <vt:lpstr>Урок математики во 2 «А» классе по теме  «Длина ломаной. Периметр»</vt:lpstr>
      <vt:lpstr>Слайд 2</vt:lpstr>
      <vt:lpstr>Слайд 3</vt:lpstr>
      <vt:lpstr>Внимание</vt:lpstr>
      <vt:lpstr>Слайд 5</vt:lpstr>
      <vt:lpstr>Внимание</vt:lpstr>
      <vt:lpstr>Слайд 7</vt:lpstr>
      <vt:lpstr>Слайд 8</vt:lpstr>
      <vt:lpstr>Слайд 9</vt:lpstr>
      <vt:lpstr>Слайд 10</vt:lpstr>
      <vt:lpstr>Слайд 11</vt:lpstr>
      <vt:lpstr>  ПЕРИМЕТР</vt:lpstr>
      <vt:lpstr>Слайд 13</vt:lpstr>
      <vt:lpstr>Слайд 14</vt:lpstr>
      <vt:lpstr>Спасибо за урок!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Математике во 2 классе по теме «Длина ломаной. Периметр»</dc:title>
  <dc:creator>Zver</dc:creator>
  <cp:lastModifiedBy>Zver</cp:lastModifiedBy>
  <cp:revision>24</cp:revision>
  <dcterms:created xsi:type="dcterms:W3CDTF">2011-12-04T12:36:11Z</dcterms:created>
  <dcterms:modified xsi:type="dcterms:W3CDTF">2011-12-07T18:04:30Z</dcterms:modified>
</cp:coreProperties>
</file>