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72" y="-4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0" y="927100"/>
            <a:ext cx="8991600" cy="4495800"/>
            <a:chOff x="0" y="584"/>
            <a:chExt cx="5664" cy="2832"/>
          </a:xfrm>
        </p:grpSpPr>
        <p:sp>
          <p:nvSpPr>
            <p:cNvPr id="8195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8196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8197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4416 w 1000"/>
                <a:gd name="T3" fmla="*/ 0 h 1000"/>
                <a:gd name="T4" fmla="*/ 4917 w 1000"/>
                <a:gd name="T5" fmla="*/ 500 h 1000"/>
                <a:gd name="T6" fmla="*/ 4417 w 1000"/>
                <a:gd name="T7" fmla="*/ 1000 h 1000"/>
                <a:gd name="T8" fmla="*/ 0 w 1000"/>
                <a:gd name="T9" fmla="*/ 1000 h 1000"/>
                <a:gd name="T10" fmla="*/ 0 w 1000"/>
                <a:gd name="T11" fmla="*/ 0 h 1000"/>
                <a:gd name="T12" fmla="*/ G4 w 1000"/>
                <a:gd name="T13" fmla="*/ G1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8198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819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28600" y="1427163"/>
            <a:ext cx="8077200" cy="1609725"/>
          </a:xfrm>
        </p:spPr>
        <p:txBody>
          <a:bodyPr/>
          <a:lstStyle>
            <a:lvl1pPr>
              <a:defRPr sz="46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8200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441700"/>
            <a:ext cx="66294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8201" name="Rectangle 9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fld id="{196ECC5C-7F84-4F78-B769-D08DA1CB7C31}" type="datetimeFigureOut">
              <a:rPr lang="ru-RU" smtClean="0"/>
              <a:t>31.01.2013</a:t>
            </a:fld>
            <a:endParaRPr lang="ru-RU"/>
          </a:p>
        </p:txBody>
      </p:sp>
      <p:sp>
        <p:nvSpPr>
          <p:cNvPr id="8202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31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203" name="Rectangle 1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fld id="{2987F14A-097A-41E4-BCEC-202F8F8F27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6ECC5C-7F84-4F78-B769-D08DA1CB7C31}" type="datetimeFigureOut">
              <a:rPr lang="ru-RU" smtClean="0"/>
              <a:t>31.01.2013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87F14A-097A-41E4-BCEC-202F8F8F27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939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6ECC5C-7F84-4F78-B769-D08DA1CB7C31}" type="datetimeFigureOut">
              <a:rPr lang="ru-RU" smtClean="0"/>
              <a:t>31.01.2013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87F14A-097A-41E4-BCEC-202F8F8F27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587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6ECC5C-7F84-4F78-B769-D08DA1CB7C31}" type="datetimeFigureOut">
              <a:rPr lang="ru-RU" smtClean="0"/>
              <a:t>31.01.2013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87F14A-097A-41E4-BCEC-202F8F8F27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048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6ECC5C-7F84-4F78-B769-D08DA1CB7C31}" type="datetimeFigureOut">
              <a:rPr lang="ru-RU" smtClean="0"/>
              <a:t>31.01.2013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87F14A-097A-41E4-BCEC-202F8F8F27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114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6ECC5C-7F84-4F78-B769-D08DA1CB7C31}" type="datetimeFigureOut">
              <a:rPr lang="ru-RU" smtClean="0"/>
              <a:t>31.01.2013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87F14A-097A-41E4-BCEC-202F8F8F27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541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6ECC5C-7F84-4F78-B769-D08DA1CB7C31}" type="datetimeFigureOut">
              <a:rPr lang="ru-RU" smtClean="0"/>
              <a:t>31.01.2013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87F14A-097A-41E4-BCEC-202F8F8F27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257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6ECC5C-7F84-4F78-B769-D08DA1CB7C31}" type="datetimeFigureOut">
              <a:rPr lang="ru-RU" smtClean="0"/>
              <a:t>31.01.2013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87F14A-097A-41E4-BCEC-202F8F8F27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497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6ECC5C-7F84-4F78-B769-D08DA1CB7C31}" type="datetimeFigureOut">
              <a:rPr lang="ru-RU" smtClean="0"/>
              <a:t>31.01.2013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87F14A-097A-41E4-BCEC-202F8F8F27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951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6ECC5C-7F84-4F78-B769-D08DA1CB7C31}" type="datetimeFigureOut">
              <a:rPr lang="ru-RU" smtClean="0"/>
              <a:t>31.01.2013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87F14A-097A-41E4-BCEC-202F8F8F27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685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6ECC5C-7F84-4F78-B769-D08DA1CB7C31}" type="datetimeFigureOut">
              <a:rPr lang="ru-RU" smtClean="0"/>
              <a:t>31.01.2013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87F14A-097A-41E4-BCEC-202F8F8F27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028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7171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7172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6499 w 1000"/>
                <a:gd name="T3" fmla="*/ 0 h 1000"/>
                <a:gd name="T4" fmla="*/ 7000 w 1000"/>
                <a:gd name="T5" fmla="*/ 500 h 1000"/>
                <a:gd name="T6" fmla="*/ 6500 w 1000"/>
                <a:gd name="T7" fmla="*/ 1000 h 1000"/>
                <a:gd name="T8" fmla="*/ 0 w 1000"/>
                <a:gd name="T9" fmla="*/ 1000 h 1000"/>
                <a:gd name="T10" fmla="*/ 0 w 1000"/>
                <a:gd name="T11" fmla="*/ 0 h 1000"/>
                <a:gd name="T12" fmla="*/ G4 w 1000"/>
                <a:gd name="T13" fmla="*/ G1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7173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17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17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196ECC5C-7F84-4F78-B769-D08DA1CB7C31}" type="datetimeFigureOut">
              <a:rPr lang="ru-RU" smtClean="0"/>
              <a:t>31.01.2013</a:t>
            </a:fld>
            <a:endParaRPr lang="ru-RU"/>
          </a:p>
        </p:txBody>
      </p:sp>
      <p:sp>
        <p:nvSpPr>
          <p:cNvPr id="717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ru-RU"/>
          </a:p>
        </p:txBody>
      </p:sp>
      <p:sp>
        <p:nvSpPr>
          <p:cNvPr id="717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fld id="{2987F14A-097A-41E4-BCEC-202F8F8F276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9.png"/><Relationship Id="rId5" Type="http://schemas.openxmlformats.org/officeDocument/2006/relationships/image" Target="../media/image8.gif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Козоводство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429000"/>
            <a:ext cx="3060550" cy="167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6840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28800"/>
            <a:ext cx="4320480" cy="5429200"/>
          </a:xfrm>
        </p:spPr>
        <p:txBody>
          <a:bodyPr/>
          <a:lstStyle/>
          <a:p>
            <a:r>
              <a:rPr lang="ru-RU" sz="2000" dirty="0" err="1"/>
              <a:t>Козово́дство</a:t>
            </a:r>
            <a:r>
              <a:rPr lang="ru-RU" sz="2000" dirty="0"/>
              <a:t> — отрасль животноводства, занимающаяся разведением коз. Козоводство успешно развивается во всем мире. Продукцией козоводства является молоко с его огромным количеством витаминов, мясо, шкуры и шерсть. Козы не требовательны к корму и едят большее количество растений (более 600 видов трав), чем другие травоядные животные.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628799"/>
            <a:ext cx="3283273" cy="3744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593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Козье молоко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600200"/>
            <a:ext cx="4682480" cy="4419600"/>
          </a:xfrm>
        </p:spPr>
        <p:txBody>
          <a:bodyPr/>
          <a:lstStyle/>
          <a:p>
            <a:r>
              <a:rPr lang="ru-RU" sz="1600" dirty="0"/>
              <a:t>Козье молоко — уникально по своему составу. В нем содержится большое количество аминокислот, которые повышают устойчивость организма к инфекционным заболеваниям и нормализуют холестериновый обмен. К тому же козье молоко содержит меньшее количество </a:t>
            </a:r>
            <a:r>
              <a:rPr lang="ru-RU" sz="1600" dirty="0" err="1"/>
              <a:t>оротовой</a:t>
            </a:r>
            <a:r>
              <a:rPr lang="ru-RU" sz="1600" dirty="0"/>
              <a:t> кислоты, что способствует предотвращению синдрома ожирения печени. Белок, глюкоза и лактоза козьего молока легче усваиваются, так как жировые шарики в нем мельче и равномерно распространены по всей массе. Козье молоко особенно ценный продукт для питания детей и людей с желудочными заболеваниями. Используется также в производстве сыров, творога, биойогурта и кумыса.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628800"/>
            <a:ext cx="3312367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3638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Мясо коз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600200"/>
            <a:ext cx="4178424" cy="4419600"/>
          </a:xfrm>
        </p:spPr>
        <p:txBody>
          <a:bodyPr/>
          <a:lstStyle/>
          <a:p>
            <a:r>
              <a:rPr lang="ru-RU" sz="1500" dirty="0"/>
              <a:t>Мясо коз — цельный продукт питания, который во все времена употребляют в пищу все народы мира. </a:t>
            </a:r>
            <a:r>
              <a:rPr lang="ru-RU" sz="1500" dirty="0" smtClean="0"/>
              <a:t> </a:t>
            </a:r>
            <a:r>
              <a:rPr lang="ru-RU" sz="1500" dirty="0"/>
              <a:t>По содержанию витамина А (</a:t>
            </a:r>
            <a:r>
              <a:rPr lang="ru-RU" sz="1500" dirty="0" err="1"/>
              <a:t>ретинола</a:t>
            </a:r>
            <a:r>
              <a:rPr lang="ru-RU" sz="1500" dirty="0"/>
              <a:t>), B1 (тиамина), и В2 (рибофлавина) мясо коз значительно превосходит мясо сельскохозяйственных животных других видов. Содержание холестерина в козьем мясе в несколько раз ниже, чем в говяжьем и свином и, возможно, этим объясняется сравнительно малое распространение атеросклероза у народов, употребляющих в пищу это целебное мясо. Козы значительно меньше болеют и, в сравнении с крупнорогатым скотом, их мясо не поражается глистами, а по качеству содержит несколько больше воды и меньше жира.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844824"/>
            <a:ext cx="3491374" cy="3879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545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Козьи шкуры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600200"/>
            <a:ext cx="4682480" cy="4419600"/>
          </a:xfrm>
        </p:spPr>
        <p:txBody>
          <a:bodyPr/>
          <a:lstStyle/>
          <a:p>
            <a:r>
              <a:rPr lang="ru-RU" sz="2200" dirty="0"/>
              <a:t>Козьи шкуры («</a:t>
            </a:r>
            <a:r>
              <a:rPr lang="ru-RU" sz="2200" dirty="0" err="1"/>
              <a:t>козлины</a:t>
            </a:r>
            <a:r>
              <a:rPr lang="ru-RU" sz="2200" dirty="0"/>
              <a:t>») используются для выделки наилучших по качеству видов кожи — шевро, лак-шевро, сафьян, </a:t>
            </a:r>
            <a:r>
              <a:rPr lang="ru-RU" sz="2200" dirty="0" err="1"/>
              <a:t>козлину</a:t>
            </a:r>
            <a:r>
              <a:rPr lang="ru-RU" sz="2200" dirty="0"/>
              <a:t> хромовую, замшу, лайку, которые идут для изготовления модельной обуви и галантерейных изделий. Шкуры, содержащие пух, идут на выделку различных мехов, имитирующих ценных пушных зверей.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938" y="1772816"/>
            <a:ext cx="3181811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123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Козий навоз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600200"/>
            <a:ext cx="4250432" cy="4419600"/>
          </a:xfrm>
        </p:spPr>
        <p:txBody>
          <a:bodyPr/>
          <a:lstStyle/>
          <a:p>
            <a:r>
              <a:rPr lang="ru-RU" sz="2000" dirty="0"/>
              <a:t>Козий навоз — одно из лучших удобрений для садов и огородов. По своему действию он превосходит коровий и конский. Особенно пригоден для парников и теплиц. Его требуется в 5 раз меньше коровьего и в 4 раза меньше конского. От козы, содержащейся на подстилке, за стойловый период получают от 350 до 500 килограммов навоза.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772816"/>
            <a:ext cx="3245345" cy="3868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912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DCIM\100MEDIA\IMAG063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252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24983" y="5517232"/>
            <a:ext cx="78752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за внимание!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7" name="Picture 3" descr="C:\Users\Sergey\Desktop\aplausos_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196752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504" y="3104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573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7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1">
  <a:themeElements>
    <a:clrScheme name="Скругленный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Скругленный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кругленный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ругленный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ругленный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50</TotalTime>
  <Words>383</Words>
  <Application>Microsoft Office PowerPoint</Application>
  <PresentationFormat>Экран (4:3)</PresentationFormat>
  <Paragraphs>12</Paragraphs>
  <Slides>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Тема1</vt:lpstr>
      <vt:lpstr>Козоводство</vt:lpstr>
      <vt:lpstr>Определение</vt:lpstr>
      <vt:lpstr>Козье молоко </vt:lpstr>
      <vt:lpstr>Мясо коз </vt:lpstr>
      <vt:lpstr>Козьи шкуры </vt:lpstr>
      <vt:lpstr>Козий навоз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Козоводство</dc:title>
  <dc:creator>Sergey</dc:creator>
  <cp:lastModifiedBy>Sergey</cp:lastModifiedBy>
  <cp:revision>5</cp:revision>
  <dcterms:created xsi:type="dcterms:W3CDTF">2013-01-31T13:23:03Z</dcterms:created>
  <dcterms:modified xsi:type="dcterms:W3CDTF">2013-01-31T17:50:42Z</dcterms:modified>
</cp:coreProperties>
</file>