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57" r:id="rId12"/>
    <p:sldId id="26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85932" autoAdjust="0"/>
  </p:normalViewPr>
  <p:slideViewPr>
    <p:cSldViewPr>
      <p:cViewPr varScale="1">
        <p:scale>
          <a:sx n="45" d="100"/>
          <a:sy n="45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FFC97-9079-4BFB-9C49-4CA601FA4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5B44-3C83-45B7-B926-5A9C02D72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D2FC2-8455-40E5-BBC1-3663046A8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0555B-1775-42CA-B01E-7438C34D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37554-A515-49F6-97A4-45C3F3265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66C59-AD81-41AA-91B7-8B2721A29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3E432-B841-45A3-B712-E98FCEE07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52B4-E8FF-4EA8-A574-790201201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380DD-34DE-4B9A-9421-9C62FA809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D34FE-C00D-4A6D-A9F4-736F9D507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3295E-1DC7-4402-8EE7-6E4688FE7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«Смех – это…» по рассказу М.Зощенко «Аристократка»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Исаева Елена Александровна,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учитель русского языка и литературы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МАОУ «СОШ №5» г.Усть-Илимска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Иркутской области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Смех –это…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загруженно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2276872"/>
            <a:ext cx="2919958" cy="283031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755576" y="1484784"/>
            <a:ext cx="7772400" cy="1470025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C00000"/>
                </a:solidFill>
              </a:rPr>
              <a:t>«Смех – это…»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по рассказу Михаила Зощенко «Аристократка»</a:t>
            </a:r>
          </a:p>
        </p:txBody>
      </p:sp>
      <p:pic>
        <p:nvPicPr>
          <p:cNvPr id="13" name="Рисунок 12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3212976"/>
            <a:ext cx="3672408" cy="2526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Почему произведения Михаила Зощенко были запрещены до середины 80-х годов?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156d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1988840"/>
            <a:ext cx="2824336" cy="37657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Вопросы для 1 группы: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Кто такие аристократы?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По каким признакам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главный герой  определил,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что дама, за которой он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ухаживал,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является аристократкой?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i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2132856"/>
            <a:ext cx="1872208" cy="2420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Вопросы для 2 группы: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C00000"/>
                </a:solidFill>
              </a:rPr>
              <a:t>Что такое речевая характеристика?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Как можно охарактеризовать  речь Григория Ивановича? О чём свидетельствует неуместное употребление слов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героем?</a:t>
            </a:r>
          </a:p>
          <a:p>
            <a:endParaRPr lang="ru-RU" dirty="0"/>
          </a:p>
        </p:txBody>
      </p:sp>
      <p:pic>
        <p:nvPicPr>
          <p:cNvPr id="4" name="Рисунок 3" descr="i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4005064"/>
            <a:ext cx="2736304" cy="19269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Вопросы для 3 группы: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5576" y="1556792"/>
            <a:ext cx="3848100" cy="45050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C00000"/>
                </a:solidFill>
              </a:rPr>
              <a:t>Что вы вкладываете в определение «ухаживать за дамой»? Каким образом Григорий Иванович ухаживает за дамой? </a:t>
            </a:r>
          </a:p>
          <a:p>
            <a:pPr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77423059_1279862185_1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92080" y="1916832"/>
            <a:ext cx="2655673" cy="398350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Вопросы для 4 группы: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C00000"/>
                </a:solidFill>
              </a:rPr>
              <a:t>Что такое театр? Зачем люди ходят в театр? Почему главная героиня рассказа хотела пойти в театр? Подтвердите примерами из текста.</a:t>
            </a:r>
          </a:p>
          <a:p>
            <a:endParaRPr lang="ru-RU" dirty="0"/>
          </a:p>
        </p:txBody>
      </p:sp>
      <p:pic>
        <p:nvPicPr>
          <p:cNvPr id="7" name="Рисунок 6" descr="i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3861048"/>
            <a:ext cx="2736304" cy="20941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Чем закончится рассказ? Придумайте продолжение.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 (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2276872"/>
            <a:ext cx="5184576" cy="318723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Вопрос для 1 группы: «Авторское отношение к рассказу»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Вопрос для 2 группы: «Сюжет рассказа»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Вопрос для 3 группы: «Композиция рассказа»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Вопрос для 4 группы: «Художественные приёмы»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683568" y="1844824"/>
            <a:ext cx="7848600" cy="4144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1.«Смехом исправляют нравы».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Оноре де Бальзак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2. «Смех – это человеколюбие». Л.Н.Толстой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3. «О, смех великое дело! Ничего более не боится человек так, как смеха… Боясь смеха, человек удержится от того, от чего бы не удержала его никакая сила». Н.В.Гоголь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13" name="Рисунок 12" descr="i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476672"/>
            <a:ext cx="1581150" cy="142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Список использованной литературы: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1. М.Зощенко «Рассказы», М.: Просвещение, 1990.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2. А</a:t>
            </a:r>
            <a:r>
              <a:rPr lang="ru-RU" dirty="0" smtClean="0">
                <a:solidFill>
                  <a:srgbClr val="C00000"/>
                </a:solidFill>
              </a:rPr>
              <a:t>. Старков, “Юмор Зощенко</a:t>
            </a:r>
            <a:r>
              <a:rPr lang="ru-RU" dirty="0" smtClean="0">
                <a:solidFill>
                  <a:srgbClr val="C00000"/>
                </a:solidFill>
              </a:rPr>
              <a:t>”, М.: Художественная литература, 1974.</a:t>
            </a:r>
          </a:p>
          <a:p>
            <a:pPr>
              <a:buNone/>
            </a:pPr>
            <a:r>
              <a:rPr lang="ru-RU" smtClean="0">
                <a:solidFill>
                  <a:srgbClr val="C00000"/>
                </a:solidFill>
              </a:rPr>
              <a:t>3.</a:t>
            </a:r>
            <a:r>
              <a:rPr lang="en-US" smtClean="0">
                <a:solidFill>
                  <a:srgbClr val="C00000"/>
                </a:solidFill>
              </a:rPr>
              <a:t>http</a:t>
            </a:r>
            <a:r>
              <a:rPr lang="en-US" dirty="0" smtClean="0">
                <a:solidFill>
                  <a:srgbClr val="C00000"/>
                </a:solidFill>
              </a:rPr>
              <a:t>://ru.wikisource.org/wiki/</a:t>
            </a:r>
            <a:r>
              <a:rPr lang="ru-RU" dirty="0" err="1" smtClean="0">
                <a:solidFill>
                  <a:srgbClr val="C00000"/>
                </a:solidFill>
              </a:rPr>
              <a:t>Справка_МГБ_СССР_о_Михаиле_Зощенко_</a:t>
            </a:r>
            <a:r>
              <a:rPr lang="ru-RU" dirty="0" smtClean="0">
                <a:solidFill>
                  <a:srgbClr val="C00000"/>
                </a:solidFill>
              </a:rPr>
              <a:t>(10_августа_1946_года)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0069046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10069046</Template>
  <TotalTime>326</TotalTime>
  <Words>236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10069046</vt:lpstr>
      <vt:lpstr>«Смех – это…» по рассказу М.Зощенко «Аристократка»</vt:lpstr>
      <vt:lpstr>Смех –это…</vt:lpstr>
      <vt:lpstr>«Смех – это…»  по рассказу Михаила Зощенко «Аристократка»</vt:lpstr>
      <vt:lpstr> Почему произведения Михаила Зощенко были запрещены до середины 80-х годов? </vt:lpstr>
      <vt:lpstr> Вопросы для 1 группы: </vt:lpstr>
      <vt:lpstr>Вопросы для 2 группы: </vt:lpstr>
      <vt:lpstr> Вопросы для 3 группы: </vt:lpstr>
      <vt:lpstr>Вопросы для 4 группы: </vt:lpstr>
      <vt:lpstr>Чем закончится рассказ? Придумайте продолжение.</vt:lpstr>
      <vt:lpstr>Слайд 10</vt:lpstr>
      <vt:lpstr>Слайд 11</vt:lpstr>
      <vt:lpstr>Список использованной литературы:</vt:lpstr>
    </vt:vector>
  </TitlesOfParts>
  <Company>URTISI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37</cp:revision>
  <dcterms:created xsi:type="dcterms:W3CDTF">2011-08-18T13:52:20Z</dcterms:created>
  <dcterms:modified xsi:type="dcterms:W3CDTF">2014-02-20T07:45:34Z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