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62" r:id="rId3"/>
    <p:sldId id="274" r:id="rId4"/>
    <p:sldId id="257" r:id="rId5"/>
    <p:sldId id="259" r:id="rId6"/>
    <p:sldId id="260" r:id="rId7"/>
    <p:sldId id="261" r:id="rId8"/>
    <p:sldId id="263" r:id="rId9"/>
    <p:sldId id="272" r:id="rId10"/>
    <p:sldId id="265" r:id="rId11"/>
    <p:sldId id="264" r:id="rId12"/>
    <p:sldId id="266" r:id="rId13"/>
    <p:sldId id="267" r:id="rId14"/>
    <p:sldId id="268" r:id="rId15"/>
    <p:sldId id="275" r:id="rId16"/>
    <p:sldId id="269" r:id="rId17"/>
    <p:sldId id="277" r:id="rId18"/>
    <p:sldId id="279" r:id="rId19"/>
    <p:sldId id="280" r:id="rId20"/>
    <p:sldId id="276" r:id="rId21"/>
    <p:sldId id="270" r:id="rId22"/>
    <p:sldId id="278" r:id="rId2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1284" y="-3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E6F0C3-5B68-41AC-93EB-E952215D826B}" type="doc">
      <dgm:prSet loTypeId="urn:microsoft.com/office/officeart/2005/8/layout/list1" loCatId="list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37613DE6-73E2-4DEB-8D07-A517B3C7A083}">
      <dgm:prSet phldrT="[Текст]" custT="1"/>
      <dgm:spPr/>
      <dgm:t>
        <a:bodyPr/>
        <a:lstStyle/>
        <a:p>
          <a:r>
            <a:rPr lang="ru-RU" sz="2800" dirty="0" smtClean="0">
              <a:ln w="9525">
                <a:round/>
                <a:headEnd/>
                <a:tailEnd/>
              </a:ln>
              <a:latin typeface="Times New Roman" panose="02020603050405020304" pitchFamily="18" charset="0"/>
              <a:cs typeface="Times New Roman" panose="02020603050405020304" pitchFamily="18" charset="0"/>
            </a:rPr>
            <a:t>Указывает на необходимость принятия соответствующих федеральных законов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C67652D-836A-4B17-924D-1677AD4E06E4}" type="parTrans" cxnId="{740A5C55-D19D-40D5-864F-3FB623979744}">
      <dgm:prSet/>
      <dgm:spPr/>
      <dgm:t>
        <a:bodyPr/>
        <a:lstStyle/>
        <a:p>
          <a:endParaRPr lang="ru-RU" sz="2400"/>
        </a:p>
      </dgm:t>
    </dgm:pt>
    <dgm:pt modelId="{3D9B97B7-BB03-41AB-9D37-7BBF0490E6CD}" type="sibTrans" cxnId="{740A5C55-D19D-40D5-864F-3FB623979744}">
      <dgm:prSet/>
      <dgm:spPr/>
      <dgm:t>
        <a:bodyPr/>
        <a:lstStyle/>
        <a:p>
          <a:endParaRPr lang="ru-RU" sz="2400"/>
        </a:p>
      </dgm:t>
    </dgm:pt>
    <dgm:pt modelId="{BE7330D9-0F5A-4E65-8686-29230B4B8E15}">
      <dgm:prSet phldrT="[Текст]" custT="1"/>
      <dgm:spPr/>
      <dgm:t>
        <a:bodyPr/>
        <a:lstStyle/>
        <a:p>
          <a:r>
            <a:rPr lang="ru-RU" sz="2800" dirty="0" smtClean="0">
              <a:ln w="9525">
                <a:round/>
                <a:headEnd/>
                <a:tailEnd/>
              </a:ln>
              <a:latin typeface="Times New Roman" panose="02020603050405020304" pitchFamily="18" charset="0"/>
              <a:cs typeface="Times New Roman" panose="02020603050405020304" pitchFamily="18" charset="0"/>
            </a:rPr>
            <a:t>Нормативный акт прямого действия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90EFBC4-B0F6-4BF6-80FB-4AE2498423DE}" type="parTrans" cxnId="{B6093D74-7320-4084-A1F8-6AC48E5B783E}">
      <dgm:prSet/>
      <dgm:spPr/>
      <dgm:t>
        <a:bodyPr/>
        <a:lstStyle/>
        <a:p>
          <a:endParaRPr lang="ru-RU" sz="2400"/>
        </a:p>
      </dgm:t>
    </dgm:pt>
    <dgm:pt modelId="{7AAA17FB-1065-42D4-9FFC-24B33AD2D7F6}" type="sibTrans" cxnId="{B6093D74-7320-4084-A1F8-6AC48E5B783E}">
      <dgm:prSet/>
      <dgm:spPr/>
      <dgm:t>
        <a:bodyPr/>
        <a:lstStyle/>
        <a:p>
          <a:endParaRPr lang="ru-RU" sz="2400"/>
        </a:p>
      </dgm:t>
    </dgm:pt>
    <dgm:pt modelId="{8343E12D-3949-4FEE-B0ED-9B2686678429}">
      <dgm:prSet phldrT="[Текст]" custT="1"/>
      <dgm:spPr/>
      <dgm:t>
        <a:bodyPr/>
        <a:lstStyle/>
        <a:p>
          <a:r>
            <a:rPr lang="ru-RU" sz="2800" dirty="0" smtClean="0">
              <a:ln w="9525">
                <a:round/>
                <a:headEnd/>
                <a:tailEnd/>
              </a:ln>
              <a:latin typeface="Times New Roman" panose="02020603050405020304" pitchFamily="18" charset="0"/>
              <a:cs typeface="Times New Roman" panose="02020603050405020304" pitchFamily="18" charset="0"/>
            </a:rPr>
            <a:t>Специальный порядок принятия и изменения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07D76A3-9461-49CB-B9DD-20C2A00922A1}" type="parTrans" cxnId="{A19F4956-43E0-415C-9B4C-CDD969436812}">
      <dgm:prSet/>
      <dgm:spPr/>
      <dgm:t>
        <a:bodyPr/>
        <a:lstStyle/>
        <a:p>
          <a:endParaRPr lang="ru-RU" sz="2400"/>
        </a:p>
      </dgm:t>
    </dgm:pt>
    <dgm:pt modelId="{A3AAB951-AE0B-4C4D-8B2D-366A70047B26}" type="sibTrans" cxnId="{A19F4956-43E0-415C-9B4C-CDD969436812}">
      <dgm:prSet/>
      <dgm:spPr/>
      <dgm:t>
        <a:bodyPr/>
        <a:lstStyle/>
        <a:p>
          <a:endParaRPr lang="ru-RU" sz="2400"/>
        </a:p>
      </dgm:t>
    </dgm:pt>
    <dgm:pt modelId="{4208EFD9-FF71-4395-8FD7-8FEFE8B2C7F5}">
      <dgm:prSet custT="1"/>
      <dgm:spPr/>
      <dgm:t>
        <a:bodyPr/>
        <a:lstStyle/>
        <a:p>
          <a:r>
            <a:rPr lang="ru-RU" sz="2800" dirty="0" smtClean="0">
              <a:ln w="9525">
                <a:round/>
                <a:headEnd/>
                <a:tailEnd/>
              </a:ln>
              <a:latin typeface="Times New Roman" panose="02020603050405020304" pitchFamily="18" charset="0"/>
              <a:cs typeface="Times New Roman" panose="02020603050405020304" pitchFamily="18" charset="0"/>
            </a:rPr>
            <a:t>Особая охрана Конституции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5D77ACA-C6ED-4036-9B91-75153E32DF2E}" type="parTrans" cxnId="{DD04F09A-08CD-49AE-BE48-4E9A2F1DAB21}">
      <dgm:prSet/>
      <dgm:spPr/>
      <dgm:t>
        <a:bodyPr/>
        <a:lstStyle/>
        <a:p>
          <a:endParaRPr lang="ru-RU" sz="2400"/>
        </a:p>
      </dgm:t>
    </dgm:pt>
    <dgm:pt modelId="{B5E24124-386E-41FC-AEF3-18C8D6F93CF5}" type="sibTrans" cxnId="{DD04F09A-08CD-49AE-BE48-4E9A2F1DAB21}">
      <dgm:prSet/>
      <dgm:spPr/>
      <dgm:t>
        <a:bodyPr/>
        <a:lstStyle/>
        <a:p>
          <a:endParaRPr lang="ru-RU" sz="2400"/>
        </a:p>
      </dgm:t>
    </dgm:pt>
    <dgm:pt modelId="{FF56CD23-AC7A-4DB0-889A-575DF23A0AC6}" type="pres">
      <dgm:prSet presAssocID="{01E6F0C3-5B68-41AC-93EB-E952215D826B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F6D08A5-8C55-45D6-AE32-9EFECD2396EC}" type="pres">
      <dgm:prSet presAssocID="{37613DE6-73E2-4DEB-8D07-A517B3C7A083}" presName="parentLin" presStyleCnt="0"/>
      <dgm:spPr/>
    </dgm:pt>
    <dgm:pt modelId="{F47AF190-F60B-4E94-BA7F-A58DF7A8FD47}" type="pres">
      <dgm:prSet presAssocID="{37613DE6-73E2-4DEB-8D07-A517B3C7A083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559DE250-6816-4590-9C60-E86E7D5BCE06}" type="pres">
      <dgm:prSet presAssocID="{37613DE6-73E2-4DEB-8D07-A517B3C7A083}" presName="parentText" presStyleLbl="node1" presStyleIdx="0" presStyleCnt="4" custScaleX="120521" custScaleY="11755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47E3DF-8088-48C5-B60C-C311158786FD}" type="pres">
      <dgm:prSet presAssocID="{37613DE6-73E2-4DEB-8D07-A517B3C7A083}" presName="negativeSpace" presStyleCnt="0"/>
      <dgm:spPr/>
    </dgm:pt>
    <dgm:pt modelId="{46433650-1A5B-46BF-B4AE-AD5DC157697A}" type="pres">
      <dgm:prSet presAssocID="{37613DE6-73E2-4DEB-8D07-A517B3C7A083}" presName="childText" presStyleLbl="conFgAcc1" presStyleIdx="0" presStyleCnt="4">
        <dgm:presLayoutVars>
          <dgm:bulletEnabled val="1"/>
        </dgm:presLayoutVars>
      </dgm:prSet>
      <dgm:spPr/>
    </dgm:pt>
    <dgm:pt modelId="{0E346D1D-B226-4084-B060-E5483F4B6A6C}" type="pres">
      <dgm:prSet presAssocID="{3D9B97B7-BB03-41AB-9D37-7BBF0490E6CD}" presName="spaceBetweenRectangles" presStyleCnt="0"/>
      <dgm:spPr/>
    </dgm:pt>
    <dgm:pt modelId="{7A97BE8D-72DA-42C8-94CB-5D7A7EBAA4FA}" type="pres">
      <dgm:prSet presAssocID="{BE7330D9-0F5A-4E65-8686-29230B4B8E15}" presName="parentLin" presStyleCnt="0"/>
      <dgm:spPr/>
    </dgm:pt>
    <dgm:pt modelId="{F1E0B281-7FE6-41CB-8F80-9760DE1750EC}" type="pres">
      <dgm:prSet presAssocID="{BE7330D9-0F5A-4E65-8686-29230B4B8E15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50367017-151A-4597-AB14-D274C9D265D8}" type="pres">
      <dgm:prSet presAssocID="{BE7330D9-0F5A-4E65-8686-29230B4B8E15}" presName="parentText" presStyleLbl="node1" presStyleIdx="1" presStyleCnt="4" custScaleX="117338" custScaleY="127892" custLinFactNeighborX="25000" custLinFactNeighborY="-162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D47B3E-4C7A-46BF-9FF2-95E32137B64B}" type="pres">
      <dgm:prSet presAssocID="{BE7330D9-0F5A-4E65-8686-29230B4B8E15}" presName="negativeSpace" presStyleCnt="0"/>
      <dgm:spPr/>
    </dgm:pt>
    <dgm:pt modelId="{E39726DA-2A65-4701-B0EB-D019221981E3}" type="pres">
      <dgm:prSet presAssocID="{BE7330D9-0F5A-4E65-8686-29230B4B8E15}" presName="childText" presStyleLbl="conFgAcc1" presStyleIdx="1" presStyleCnt="4">
        <dgm:presLayoutVars>
          <dgm:bulletEnabled val="1"/>
        </dgm:presLayoutVars>
      </dgm:prSet>
      <dgm:spPr/>
    </dgm:pt>
    <dgm:pt modelId="{FBD49EDD-2799-4893-8B0D-B4C1D2212D6B}" type="pres">
      <dgm:prSet presAssocID="{7AAA17FB-1065-42D4-9FFC-24B33AD2D7F6}" presName="spaceBetweenRectangles" presStyleCnt="0"/>
      <dgm:spPr/>
    </dgm:pt>
    <dgm:pt modelId="{864DBCA8-BFCB-46F2-BA2C-4EB7C05BBA89}" type="pres">
      <dgm:prSet presAssocID="{8343E12D-3949-4FEE-B0ED-9B2686678429}" presName="parentLin" presStyleCnt="0"/>
      <dgm:spPr/>
    </dgm:pt>
    <dgm:pt modelId="{A0FD64E0-68E8-44A9-95E6-A35D429E07CA}" type="pres">
      <dgm:prSet presAssocID="{8343E12D-3949-4FEE-B0ED-9B2686678429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1AC56B14-1106-46A0-AF9D-0FB5EFB8C2AB}" type="pres">
      <dgm:prSet presAssocID="{8343E12D-3949-4FEE-B0ED-9B2686678429}" presName="parentText" presStyleLbl="node1" presStyleIdx="2" presStyleCnt="4" custScaleX="122440" custScaleY="9220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107EE5-CEAD-4449-8AB3-9902B382F4ED}" type="pres">
      <dgm:prSet presAssocID="{8343E12D-3949-4FEE-B0ED-9B2686678429}" presName="negativeSpace" presStyleCnt="0"/>
      <dgm:spPr/>
    </dgm:pt>
    <dgm:pt modelId="{51E07D9D-9A05-4C9B-863F-DC4218728757}" type="pres">
      <dgm:prSet presAssocID="{8343E12D-3949-4FEE-B0ED-9B2686678429}" presName="childText" presStyleLbl="conFgAcc1" presStyleIdx="2" presStyleCnt="4">
        <dgm:presLayoutVars>
          <dgm:bulletEnabled val="1"/>
        </dgm:presLayoutVars>
      </dgm:prSet>
      <dgm:spPr/>
    </dgm:pt>
    <dgm:pt modelId="{DA4E2C33-C2CD-4AEB-9166-EB2C30D6F72F}" type="pres">
      <dgm:prSet presAssocID="{A3AAB951-AE0B-4C4D-8B2D-366A70047B26}" presName="spaceBetweenRectangles" presStyleCnt="0"/>
      <dgm:spPr/>
    </dgm:pt>
    <dgm:pt modelId="{19F4B04D-5C1C-4929-8FAA-FBD2398CEB5B}" type="pres">
      <dgm:prSet presAssocID="{4208EFD9-FF71-4395-8FD7-8FEFE8B2C7F5}" presName="parentLin" presStyleCnt="0"/>
      <dgm:spPr/>
    </dgm:pt>
    <dgm:pt modelId="{91D6C770-C8E1-4EAA-A58C-A8FEBBCF9751}" type="pres">
      <dgm:prSet presAssocID="{4208EFD9-FF71-4395-8FD7-8FEFE8B2C7F5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81733D21-0119-4B1E-BFAC-E9A26A08C23F}" type="pres">
      <dgm:prSet presAssocID="{4208EFD9-FF71-4395-8FD7-8FEFE8B2C7F5}" presName="parentText" presStyleLbl="node1" presStyleIdx="3" presStyleCnt="4" custScaleX="122440" custScaleY="13043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FD0930-2B84-4AB1-AFC4-3D8E05F30392}" type="pres">
      <dgm:prSet presAssocID="{4208EFD9-FF71-4395-8FD7-8FEFE8B2C7F5}" presName="negativeSpace" presStyleCnt="0"/>
      <dgm:spPr/>
    </dgm:pt>
    <dgm:pt modelId="{7EA5DDE9-2D48-42C7-A395-87367A5502F9}" type="pres">
      <dgm:prSet presAssocID="{4208EFD9-FF71-4395-8FD7-8FEFE8B2C7F5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488E0B24-C815-4D7C-936F-422EAFB69DEF}" type="presOf" srcId="{8343E12D-3949-4FEE-B0ED-9B2686678429}" destId="{A0FD64E0-68E8-44A9-95E6-A35D429E07CA}" srcOrd="0" destOrd="0" presId="urn:microsoft.com/office/officeart/2005/8/layout/list1"/>
    <dgm:cxn modelId="{FE85FE92-74B0-4C9F-B698-B482A19DB261}" type="presOf" srcId="{8343E12D-3949-4FEE-B0ED-9B2686678429}" destId="{1AC56B14-1106-46A0-AF9D-0FB5EFB8C2AB}" srcOrd="1" destOrd="0" presId="urn:microsoft.com/office/officeart/2005/8/layout/list1"/>
    <dgm:cxn modelId="{740A5C55-D19D-40D5-864F-3FB623979744}" srcId="{01E6F0C3-5B68-41AC-93EB-E952215D826B}" destId="{37613DE6-73E2-4DEB-8D07-A517B3C7A083}" srcOrd="0" destOrd="0" parTransId="{DC67652D-836A-4B17-924D-1677AD4E06E4}" sibTransId="{3D9B97B7-BB03-41AB-9D37-7BBF0490E6CD}"/>
    <dgm:cxn modelId="{6A9D20FD-4133-444F-A470-16648EBA2581}" type="presOf" srcId="{01E6F0C3-5B68-41AC-93EB-E952215D826B}" destId="{FF56CD23-AC7A-4DB0-889A-575DF23A0AC6}" srcOrd="0" destOrd="0" presId="urn:microsoft.com/office/officeart/2005/8/layout/list1"/>
    <dgm:cxn modelId="{DD04F09A-08CD-49AE-BE48-4E9A2F1DAB21}" srcId="{01E6F0C3-5B68-41AC-93EB-E952215D826B}" destId="{4208EFD9-FF71-4395-8FD7-8FEFE8B2C7F5}" srcOrd="3" destOrd="0" parTransId="{15D77ACA-C6ED-4036-9B91-75153E32DF2E}" sibTransId="{B5E24124-386E-41FC-AEF3-18C8D6F93CF5}"/>
    <dgm:cxn modelId="{A19F4956-43E0-415C-9B4C-CDD969436812}" srcId="{01E6F0C3-5B68-41AC-93EB-E952215D826B}" destId="{8343E12D-3949-4FEE-B0ED-9B2686678429}" srcOrd="2" destOrd="0" parTransId="{D07D76A3-9461-49CB-B9DD-20C2A00922A1}" sibTransId="{A3AAB951-AE0B-4C4D-8B2D-366A70047B26}"/>
    <dgm:cxn modelId="{3941254A-0627-49C2-ADDB-F42CF1CA8B97}" type="presOf" srcId="{4208EFD9-FF71-4395-8FD7-8FEFE8B2C7F5}" destId="{91D6C770-C8E1-4EAA-A58C-A8FEBBCF9751}" srcOrd="0" destOrd="0" presId="urn:microsoft.com/office/officeart/2005/8/layout/list1"/>
    <dgm:cxn modelId="{B6093D74-7320-4084-A1F8-6AC48E5B783E}" srcId="{01E6F0C3-5B68-41AC-93EB-E952215D826B}" destId="{BE7330D9-0F5A-4E65-8686-29230B4B8E15}" srcOrd="1" destOrd="0" parTransId="{890EFBC4-B0F6-4BF6-80FB-4AE2498423DE}" sibTransId="{7AAA17FB-1065-42D4-9FFC-24B33AD2D7F6}"/>
    <dgm:cxn modelId="{666ACC1A-D329-4CA5-9218-E5EF0D3974D4}" type="presOf" srcId="{37613DE6-73E2-4DEB-8D07-A517B3C7A083}" destId="{F47AF190-F60B-4E94-BA7F-A58DF7A8FD47}" srcOrd="0" destOrd="0" presId="urn:microsoft.com/office/officeart/2005/8/layout/list1"/>
    <dgm:cxn modelId="{C2DFB9F7-E0E6-4EDB-860F-FBB42F0A84B3}" type="presOf" srcId="{BE7330D9-0F5A-4E65-8686-29230B4B8E15}" destId="{F1E0B281-7FE6-41CB-8F80-9760DE1750EC}" srcOrd="0" destOrd="0" presId="urn:microsoft.com/office/officeart/2005/8/layout/list1"/>
    <dgm:cxn modelId="{66B311B1-5C43-43E0-9D8C-320A447D76B7}" type="presOf" srcId="{4208EFD9-FF71-4395-8FD7-8FEFE8B2C7F5}" destId="{81733D21-0119-4B1E-BFAC-E9A26A08C23F}" srcOrd="1" destOrd="0" presId="urn:microsoft.com/office/officeart/2005/8/layout/list1"/>
    <dgm:cxn modelId="{5DD922F7-C1C9-433F-9B13-62D08E28B032}" type="presOf" srcId="{BE7330D9-0F5A-4E65-8686-29230B4B8E15}" destId="{50367017-151A-4597-AB14-D274C9D265D8}" srcOrd="1" destOrd="0" presId="urn:microsoft.com/office/officeart/2005/8/layout/list1"/>
    <dgm:cxn modelId="{40CAF917-FD09-4229-BC76-6101D94D643A}" type="presOf" srcId="{37613DE6-73E2-4DEB-8D07-A517B3C7A083}" destId="{559DE250-6816-4590-9C60-E86E7D5BCE06}" srcOrd="1" destOrd="0" presId="urn:microsoft.com/office/officeart/2005/8/layout/list1"/>
    <dgm:cxn modelId="{5031FDCF-3D70-4784-8225-FABDB5EEEB81}" type="presParOf" srcId="{FF56CD23-AC7A-4DB0-889A-575DF23A0AC6}" destId="{DF6D08A5-8C55-45D6-AE32-9EFECD2396EC}" srcOrd="0" destOrd="0" presId="urn:microsoft.com/office/officeart/2005/8/layout/list1"/>
    <dgm:cxn modelId="{959D90BA-2179-43DA-9648-4C2734D22D1A}" type="presParOf" srcId="{DF6D08A5-8C55-45D6-AE32-9EFECD2396EC}" destId="{F47AF190-F60B-4E94-BA7F-A58DF7A8FD47}" srcOrd="0" destOrd="0" presId="urn:microsoft.com/office/officeart/2005/8/layout/list1"/>
    <dgm:cxn modelId="{9F907A9D-0D0F-4F1A-AFE8-DF41D91CFC1E}" type="presParOf" srcId="{DF6D08A5-8C55-45D6-AE32-9EFECD2396EC}" destId="{559DE250-6816-4590-9C60-E86E7D5BCE06}" srcOrd="1" destOrd="0" presId="urn:microsoft.com/office/officeart/2005/8/layout/list1"/>
    <dgm:cxn modelId="{54B70124-D9C0-4E25-A08C-8561B88D9B5B}" type="presParOf" srcId="{FF56CD23-AC7A-4DB0-889A-575DF23A0AC6}" destId="{8447E3DF-8088-48C5-B60C-C311158786FD}" srcOrd="1" destOrd="0" presId="urn:microsoft.com/office/officeart/2005/8/layout/list1"/>
    <dgm:cxn modelId="{E8704BA1-B6A3-45E0-9359-450A151CED38}" type="presParOf" srcId="{FF56CD23-AC7A-4DB0-889A-575DF23A0AC6}" destId="{46433650-1A5B-46BF-B4AE-AD5DC157697A}" srcOrd="2" destOrd="0" presId="urn:microsoft.com/office/officeart/2005/8/layout/list1"/>
    <dgm:cxn modelId="{ED604185-7751-4E11-949E-8883A01FB104}" type="presParOf" srcId="{FF56CD23-AC7A-4DB0-889A-575DF23A0AC6}" destId="{0E346D1D-B226-4084-B060-E5483F4B6A6C}" srcOrd="3" destOrd="0" presId="urn:microsoft.com/office/officeart/2005/8/layout/list1"/>
    <dgm:cxn modelId="{1B665EA9-EC73-4A5D-98F5-A700230C6019}" type="presParOf" srcId="{FF56CD23-AC7A-4DB0-889A-575DF23A0AC6}" destId="{7A97BE8D-72DA-42C8-94CB-5D7A7EBAA4FA}" srcOrd="4" destOrd="0" presId="urn:microsoft.com/office/officeart/2005/8/layout/list1"/>
    <dgm:cxn modelId="{A771B0CD-32BA-4271-8BEF-369CA1C764AD}" type="presParOf" srcId="{7A97BE8D-72DA-42C8-94CB-5D7A7EBAA4FA}" destId="{F1E0B281-7FE6-41CB-8F80-9760DE1750EC}" srcOrd="0" destOrd="0" presId="urn:microsoft.com/office/officeart/2005/8/layout/list1"/>
    <dgm:cxn modelId="{4A3B48DE-972E-4A11-AEA1-05BAFEBE7685}" type="presParOf" srcId="{7A97BE8D-72DA-42C8-94CB-5D7A7EBAA4FA}" destId="{50367017-151A-4597-AB14-D274C9D265D8}" srcOrd="1" destOrd="0" presId="urn:microsoft.com/office/officeart/2005/8/layout/list1"/>
    <dgm:cxn modelId="{9322C7DF-5B82-4A6B-907E-EA0337BB88DD}" type="presParOf" srcId="{FF56CD23-AC7A-4DB0-889A-575DF23A0AC6}" destId="{8BD47B3E-4C7A-46BF-9FF2-95E32137B64B}" srcOrd="5" destOrd="0" presId="urn:microsoft.com/office/officeart/2005/8/layout/list1"/>
    <dgm:cxn modelId="{CF4B4F8D-BCFC-48D6-9CFA-F29CD2AE599C}" type="presParOf" srcId="{FF56CD23-AC7A-4DB0-889A-575DF23A0AC6}" destId="{E39726DA-2A65-4701-B0EB-D019221981E3}" srcOrd="6" destOrd="0" presId="urn:microsoft.com/office/officeart/2005/8/layout/list1"/>
    <dgm:cxn modelId="{67D95314-AB67-42E4-90EC-A5527872178B}" type="presParOf" srcId="{FF56CD23-AC7A-4DB0-889A-575DF23A0AC6}" destId="{FBD49EDD-2799-4893-8B0D-B4C1D2212D6B}" srcOrd="7" destOrd="0" presId="urn:microsoft.com/office/officeart/2005/8/layout/list1"/>
    <dgm:cxn modelId="{614A1B6C-9217-4934-9DF4-C0A8114CD415}" type="presParOf" srcId="{FF56CD23-AC7A-4DB0-889A-575DF23A0AC6}" destId="{864DBCA8-BFCB-46F2-BA2C-4EB7C05BBA89}" srcOrd="8" destOrd="0" presId="urn:microsoft.com/office/officeart/2005/8/layout/list1"/>
    <dgm:cxn modelId="{829625CE-D293-4C4A-9030-600E2652E139}" type="presParOf" srcId="{864DBCA8-BFCB-46F2-BA2C-4EB7C05BBA89}" destId="{A0FD64E0-68E8-44A9-95E6-A35D429E07CA}" srcOrd="0" destOrd="0" presId="urn:microsoft.com/office/officeart/2005/8/layout/list1"/>
    <dgm:cxn modelId="{D44479E6-8ABE-40AB-A64F-0903EA329303}" type="presParOf" srcId="{864DBCA8-BFCB-46F2-BA2C-4EB7C05BBA89}" destId="{1AC56B14-1106-46A0-AF9D-0FB5EFB8C2AB}" srcOrd="1" destOrd="0" presId="urn:microsoft.com/office/officeart/2005/8/layout/list1"/>
    <dgm:cxn modelId="{1BAA4909-682F-42E1-A932-D4C4D5F8FE77}" type="presParOf" srcId="{FF56CD23-AC7A-4DB0-889A-575DF23A0AC6}" destId="{7A107EE5-CEAD-4449-8AB3-9902B382F4ED}" srcOrd="9" destOrd="0" presId="urn:microsoft.com/office/officeart/2005/8/layout/list1"/>
    <dgm:cxn modelId="{D2B51EE3-0666-45B1-A32E-75F94B887E81}" type="presParOf" srcId="{FF56CD23-AC7A-4DB0-889A-575DF23A0AC6}" destId="{51E07D9D-9A05-4C9B-863F-DC4218728757}" srcOrd="10" destOrd="0" presId="urn:microsoft.com/office/officeart/2005/8/layout/list1"/>
    <dgm:cxn modelId="{6754103D-38BA-41FE-A139-9606CFF06627}" type="presParOf" srcId="{FF56CD23-AC7A-4DB0-889A-575DF23A0AC6}" destId="{DA4E2C33-C2CD-4AEB-9166-EB2C30D6F72F}" srcOrd="11" destOrd="0" presId="urn:microsoft.com/office/officeart/2005/8/layout/list1"/>
    <dgm:cxn modelId="{F220BD5C-0223-4277-B6BA-CF2520C0523A}" type="presParOf" srcId="{FF56CD23-AC7A-4DB0-889A-575DF23A0AC6}" destId="{19F4B04D-5C1C-4929-8FAA-FBD2398CEB5B}" srcOrd="12" destOrd="0" presId="urn:microsoft.com/office/officeart/2005/8/layout/list1"/>
    <dgm:cxn modelId="{CABAC379-90AA-4398-BCDB-3E69B13413F5}" type="presParOf" srcId="{19F4B04D-5C1C-4929-8FAA-FBD2398CEB5B}" destId="{91D6C770-C8E1-4EAA-A58C-A8FEBBCF9751}" srcOrd="0" destOrd="0" presId="urn:microsoft.com/office/officeart/2005/8/layout/list1"/>
    <dgm:cxn modelId="{74B6C502-0682-44F6-8934-7D8DC4E06307}" type="presParOf" srcId="{19F4B04D-5C1C-4929-8FAA-FBD2398CEB5B}" destId="{81733D21-0119-4B1E-BFAC-E9A26A08C23F}" srcOrd="1" destOrd="0" presId="urn:microsoft.com/office/officeart/2005/8/layout/list1"/>
    <dgm:cxn modelId="{3514C3DD-DB06-4581-883F-360F4F4D0C04}" type="presParOf" srcId="{FF56CD23-AC7A-4DB0-889A-575DF23A0AC6}" destId="{4DFD0930-2B84-4AB1-AFC4-3D8E05F30392}" srcOrd="13" destOrd="0" presId="urn:microsoft.com/office/officeart/2005/8/layout/list1"/>
    <dgm:cxn modelId="{A491107D-93F6-4702-9997-C94ED3D820AE}" type="presParOf" srcId="{FF56CD23-AC7A-4DB0-889A-575DF23A0AC6}" destId="{7EA5DDE9-2D48-42C7-A395-87367A5502F9}" srcOrd="14" destOrd="0" presId="urn:microsoft.com/office/officeart/2005/8/layout/list1"/>
  </dgm:cxnLst>
  <dgm:bg/>
  <dgm:whole/>
  <dgm:extLst>
    <a:ext uri="http://schemas.microsoft.com/office/drawing/2008/diagram"/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E358BE4-FE18-45EE-98AE-261E72D4302A}" type="doc">
      <dgm:prSet loTypeId="urn:microsoft.com/office/officeart/2008/layout/RadialCluster" loCatId="cycle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72FAFE28-6B8C-462A-81C3-65885068A3D0}">
      <dgm:prSet phldrT="[Текст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ФУНКЦИИ  КОНСТИТУЦИИ</a:t>
          </a:r>
          <a:br>
            <a: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79DF500-7F2F-48AE-8481-CB6A6A40EC09}" type="parTrans" cxnId="{1BC1556D-426D-431D-8210-B3551979FE01}">
      <dgm:prSet/>
      <dgm:spPr/>
      <dgm:t>
        <a:bodyPr/>
        <a:lstStyle/>
        <a:p>
          <a:endParaRPr lang="ru-RU"/>
        </a:p>
      </dgm:t>
    </dgm:pt>
    <dgm:pt modelId="{ADB60DBC-5E7C-4D96-BBD9-287E3DE39246}" type="sibTrans" cxnId="{1BC1556D-426D-431D-8210-B3551979FE01}">
      <dgm:prSet/>
      <dgm:spPr/>
      <dgm:t>
        <a:bodyPr/>
        <a:lstStyle/>
        <a:p>
          <a:endParaRPr lang="ru-RU"/>
        </a:p>
      </dgm:t>
    </dgm:pt>
    <dgm:pt modelId="{CCFF06EB-7808-45C0-B420-BA779EE0EEFE}">
      <dgm:prSet phldrT="[Текст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Учредительная функция</a:t>
          </a:r>
          <a:r>
            <a:rPr lang="ru-RU" dirty="0" smtClean="0"/>
            <a:t>.</a:t>
          </a:r>
          <a:endParaRPr lang="ru-RU" dirty="0"/>
        </a:p>
      </dgm:t>
    </dgm:pt>
    <dgm:pt modelId="{AFFACD90-3084-43A3-B67C-07C7FC86040E}" type="parTrans" cxnId="{F73D123A-7231-4CB4-A1E2-9FFC15A344C4}">
      <dgm:prSet/>
      <dgm:spPr/>
      <dgm:t>
        <a:bodyPr/>
        <a:lstStyle/>
        <a:p>
          <a:endParaRPr lang="ru-RU"/>
        </a:p>
      </dgm:t>
    </dgm:pt>
    <dgm:pt modelId="{537D0284-07AD-456F-AE75-8FF00CAD9FE4}" type="sibTrans" cxnId="{F73D123A-7231-4CB4-A1E2-9FFC15A344C4}">
      <dgm:prSet/>
      <dgm:spPr/>
      <dgm:t>
        <a:bodyPr/>
        <a:lstStyle/>
        <a:p>
          <a:endParaRPr lang="ru-RU"/>
        </a:p>
      </dgm:t>
    </dgm:pt>
    <dgm:pt modelId="{CA230A55-02FD-4598-85F2-17EC9D511319}">
      <dgm:prSet phldrT="[Текст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Идеологическая функция 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1D987FC-AB0A-426F-9FC0-514CE260EA76}" type="parTrans" cxnId="{CBB3B7C9-43B1-40B2-AA22-5761C1100C80}">
      <dgm:prSet/>
      <dgm:spPr/>
      <dgm:t>
        <a:bodyPr/>
        <a:lstStyle/>
        <a:p>
          <a:endParaRPr lang="ru-RU"/>
        </a:p>
      </dgm:t>
    </dgm:pt>
    <dgm:pt modelId="{AD38398A-8F90-46B5-A322-AD02FFAA73CD}" type="sibTrans" cxnId="{CBB3B7C9-43B1-40B2-AA22-5761C1100C80}">
      <dgm:prSet/>
      <dgm:spPr/>
      <dgm:t>
        <a:bodyPr/>
        <a:lstStyle/>
        <a:p>
          <a:endParaRPr lang="ru-RU"/>
        </a:p>
      </dgm:t>
    </dgm:pt>
    <dgm:pt modelId="{53D1DD2B-7C22-4BFB-AC3C-EC35B0D5CA7E}">
      <dgm:prSet phldrT="[Текст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Организаторская функция 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74D5675-D541-458F-A9FD-EA60757944D9}" type="parTrans" cxnId="{6203B994-88DF-4896-AFF9-5C3F5287B8B4}">
      <dgm:prSet/>
      <dgm:spPr/>
      <dgm:t>
        <a:bodyPr/>
        <a:lstStyle/>
        <a:p>
          <a:endParaRPr lang="ru-RU"/>
        </a:p>
      </dgm:t>
    </dgm:pt>
    <dgm:pt modelId="{6023FA24-1A9F-4B4C-A313-D325996EC4F3}" type="sibTrans" cxnId="{6203B994-88DF-4896-AFF9-5C3F5287B8B4}">
      <dgm:prSet/>
      <dgm:spPr/>
      <dgm:t>
        <a:bodyPr/>
        <a:lstStyle/>
        <a:p>
          <a:endParaRPr lang="ru-RU"/>
        </a:p>
      </dgm:t>
    </dgm:pt>
    <dgm:pt modelId="{55947505-6516-4FBB-83F9-C130D134FACA}">
      <dgm:prSet/>
      <dgm:spPr/>
      <dgm:t>
        <a:bodyPr/>
        <a:lstStyle/>
        <a:p>
          <a:endParaRPr lang="ru-RU"/>
        </a:p>
      </dgm:t>
    </dgm:pt>
    <dgm:pt modelId="{69592375-0F5D-4B17-9931-F770F5FCF3D0}" type="parTrans" cxnId="{49FB6A7C-8BC7-427D-AD4E-F54D80A35111}">
      <dgm:prSet/>
      <dgm:spPr/>
      <dgm:t>
        <a:bodyPr/>
        <a:lstStyle/>
        <a:p>
          <a:endParaRPr lang="ru-RU"/>
        </a:p>
      </dgm:t>
    </dgm:pt>
    <dgm:pt modelId="{438F2B1D-0926-40E4-B326-D221CA9E6D86}" type="sibTrans" cxnId="{49FB6A7C-8BC7-427D-AD4E-F54D80A35111}">
      <dgm:prSet/>
      <dgm:spPr/>
      <dgm:t>
        <a:bodyPr/>
        <a:lstStyle/>
        <a:p>
          <a:endParaRPr lang="ru-RU"/>
        </a:p>
      </dgm:t>
    </dgm:pt>
    <dgm:pt modelId="{643062E7-2E71-4AF1-9C01-7265AEE8FB21}">
      <dgm:prSet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Юридическая функция.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F53E830-F932-443B-A260-C5F97981A96F}" type="parTrans" cxnId="{7DF64FDF-4D17-4060-9CBA-57672CEE0076}">
      <dgm:prSet/>
      <dgm:spPr/>
      <dgm:t>
        <a:bodyPr/>
        <a:lstStyle/>
        <a:p>
          <a:endParaRPr lang="ru-RU"/>
        </a:p>
      </dgm:t>
    </dgm:pt>
    <dgm:pt modelId="{42C27C36-9042-4A95-876B-87B45452A5D6}" type="sibTrans" cxnId="{7DF64FDF-4D17-4060-9CBA-57672CEE0076}">
      <dgm:prSet/>
      <dgm:spPr/>
      <dgm:t>
        <a:bodyPr/>
        <a:lstStyle/>
        <a:p>
          <a:endParaRPr lang="ru-RU"/>
        </a:p>
      </dgm:t>
    </dgm:pt>
    <dgm:pt modelId="{A9518C41-D7EC-4BE3-A2D1-252B5559FC28}">
      <dgm:prSet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Внешнеполитическая функция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A2D9EE3-4DC3-4ECD-904E-E3E8825CCA23}" type="parTrans" cxnId="{A434620C-C5CC-4614-AF64-458A601A5BBF}">
      <dgm:prSet/>
      <dgm:spPr/>
      <dgm:t>
        <a:bodyPr/>
        <a:lstStyle/>
        <a:p>
          <a:endParaRPr lang="ru-RU"/>
        </a:p>
      </dgm:t>
    </dgm:pt>
    <dgm:pt modelId="{0FCD6B33-535A-43E4-8828-466E1C355384}" type="sibTrans" cxnId="{A434620C-C5CC-4614-AF64-458A601A5BBF}">
      <dgm:prSet/>
      <dgm:spPr/>
      <dgm:t>
        <a:bodyPr/>
        <a:lstStyle/>
        <a:p>
          <a:endParaRPr lang="ru-RU"/>
        </a:p>
      </dgm:t>
    </dgm:pt>
    <dgm:pt modelId="{06535945-0E19-4702-A9B6-C91A9CCC4038}" type="pres">
      <dgm:prSet presAssocID="{CE358BE4-FE18-45EE-98AE-261E72D4302A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A2E82FC3-1964-4003-B9D5-96B69B5C3640}" type="pres">
      <dgm:prSet presAssocID="{72FAFE28-6B8C-462A-81C3-65885068A3D0}" presName="singleCycle" presStyleCnt="0"/>
      <dgm:spPr/>
    </dgm:pt>
    <dgm:pt modelId="{8201EB21-833F-4754-8CF9-9CF59BF963BE}" type="pres">
      <dgm:prSet presAssocID="{72FAFE28-6B8C-462A-81C3-65885068A3D0}" presName="singleCenter" presStyleLbl="node1" presStyleIdx="0" presStyleCnt="6" custScaleX="210973" custLinFactNeighborX="-1726" custLinFactNeighborY="-13538">
        <dgm:presLayoutVars>
          <dgm:chMax val="7"/>
          <dgm:chPref val="7"/>
        </dgm:presLayoutVars>
      </dgm:prSet>
      <dgm:spPr/>
      <dgm:t>
        <a:bodyPr/>
        <a:lstStyle/>
        <a:p>
          <a:endParaRPr lang="ru-RU"/>
        </a:p>
      </dgm:t>
    </dgm:pt>
    <dgm:pt modelId="{7FF4643C-557A-4C18-B200-B29843A5DE06}" type="pres">
      <dgm:prSet presAssocID="{AFFACD90-3084-43A3-B67C-07C7FC86040E}" presName="Name56" presStyleLbl="parChTrans1D2" presStyleIdx="0" presStyleCnt="5"/>
      <dgm:spPr/>
      <dgm:t>
        <a:bodyPr/>
        <a:lstStyle/>
        <a:p>
          <a:endParaRPr lang="ru-RU"/>
        </a:p>
      </dgm:t>
    </dgm:pt>
    <dgm:pt modelId="{AA2DC51B-60C0-49A8-AF24-62E58070F389}" type="pres">
      <dgm:prSet presAssocID="{CCFF06EB-7808-45C0-B420-BA779EE0EEFE}" presName="text0" presStyleLbl="node1" presStyleIdx="1" presStyleCnt="6" custScaleX="3486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2F4DF2-7ED5-406E-8E4E-80267C4B2A30}" type="pres">
      <dgm:prSet presAssocID="{71D987FC-AB0A-426F-9FC0-514CE260EA76}" presName="Name56" presStyleLbl="parChTrans1D2" presStyleIdx="1" presStyleCnt="5"/>
      <dgm:spPr/>
      <dgm:t>
        <a:bodyPr/>
        <a:lstStyle/>
        <a:p>
          <a:endParaRPr lang="ru-RU"/>
        </a:p>
      </dgm:t>
    </dgm:pt>
    <dgm:pt modelId="{2AE94CBE-C0D4-4FBE-8436-77294332339B}" type="pres">
      <dgm:prSet presAssocID="{CA230A55-02FD-4598-85F2-17EC9D511319}" presName="text0" presStyleLbl="node1" presStyleIdx="2" presStyleCnt="6" custScaleX="291444" custRadScaleRad="159139" custRadScaleInc="69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4A4FF5-2E04-4A29-9581-13D390ED9B98}" type="pres">
      <dgm:prSet presAssocID="{674D5675-D541-458F-A9FD-EA60757944D9}" presName="Name56" presStyleLbl="parChTrans1D2" presStyleIdx="2" presStyleCnt="5"/>
      <dgm:spPr/>
      <dgm:t>
        <a:bodyPr/>
        <a:lstStyle/>
        <a:p>
          <a:endParaRPr lang="ru-RU"/>
        </a:p>
      </dgm:t>
    </dgm:pt>
    <dgm:pt modelId="{66E8FB04-7870-4053-8C0A-CF72B5CBB59A}" type="pres">
      <dgm:prSet presAssocID="{53D1DD2B-7C22-4BFB-AC3C-EC35B0D5CA7E}" presName="text0" presStyleLbl="node1" presStyleIdx="3" presStyleCnt="6" custScaleX="410175" custRadScaleRad="108041" custRadScaleInc="-698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CF7D06-44DC-40A6-B003-18C8B604B2DB}" type="pres">
      <dgm:prSet presAssocID="{3A2D9EE3-4DC3-4ECD-904E-E3E8825CCA23}" presName="Name56" presStyleLbl="parChTrans1D2" presStyleIdx="3" presStyleCnt="5"/>
      <dgm:spPr/>
      <dgm:t>
        <a:bodyPr/>
        <a:lstStyle/>
        <a:p>
          <a:endParaRPr lang="ru-RU"/>
        </a:p>
      </dgm:t>
    </dgm:pt>
    <dgm:pt modelId="{09600B0E-92B0-4538-BD37-3CAF6BE71791}" type="pres">
      <dgm:prSet presAssocID="{A9518C41-D7EC-4BE3-A2D1-252B5559FC28}" presName="text0" presStyleLbl="node1" presStyleIdx="4" presStyleCnt="6" custScaleX="384954" custRadScaleRad="150477" custRadScaleInc="936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5A7F90-C864-42E9-8161-2A5B096F669D}" type="pres">
      <dgm:prSet presAssocID="{2F53E830-F932-443B-A260-C5F97981A96F}" presName="Name56" presStyleLbl="parChTrans1D2" presStyleIdx="4" presStyleCnt="5"/>
      <dgm:spPr/>
      <dgm:t>
        <a:bodyPr/>
        <a:lstStyle/>
        <a:p>
          <a:endParaRPr lang="ru-RU"/>
        </a:p>
      </dgm:t>
    </dgm:pt>
    <dgm:pt modelId="{2C77CF71-9987-4904-9B68-6D9E565BEB2E}" type="pres">
      <dgm:prSet presAssocID="{643062E7-2E71-4AF1-9C01-7265AEE8FB21}" presName="text0" presStyleLbl="node1" presStyleIdx="5" presStyleCnt="6" custScaleX="244239" custRadScaleRad="156704" custRadScaleInc="-22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434620C-C5CC-4614-AF64-458A601A5BBF}" srcId="{72FAFE28-6B8C-462A-81C3-65885068A3D0}" destId="{A9518C41-D7EC-4BE3-A2D1-252B5559FC28}" srcOrd="3" destOrd="0" parTransId="{3A2D9EE3-4DC3-4ECD-904E-E3E8825CCA23}" sibTransId="{0FCD6B33-535A-43E4-8828-466E1C355384}"/>
    <dgm:cxn modelId="{02DCB77F-C1A3-4E7D-8437-A5997503C60D}" type="presOf" srcId="{2F53E830-F932-443B-A260-C5F97981A96F}" destId="{495A7F90-C864-42E9-8161-2A5B096F669D}" srcOrd="0" destOrd="0" presId="urn:microsoft.com/office/officeart/2008/layout/RadialCluster"/>
    <dgm:cxn modelId="{D16C390E-A3C3-4110-9CBE-21CD3877F920}" type="presOf" srcId="{CA230A55-02FD-4598-85F2-17EC9D511319}" destId="{2AE94CBE-C0D4-4FBE-8436-77294332339B}" srcOrd="0" destOrd="0" presId="urn:microsoft.com/office/officeart/2008/layout/RadialCluster"/>
    <dgm:cxn modelId="{6203B994-88DF-4896-AFF9-5C3F5287B8B4}" srcId="{72FAFE28-6B8C-462A-81C3-65885068A3D0}" destId="{53D1DD2B-7C22-4BFB-AC3C-EC35B0D5CA7E}" srcOrd="2" destOrd="0" parTransId="{674D5675-D541-458F-A9FD-EA60757944D9}" sibTransId="{6023FA24-1A9F-4B4C-A313-D325996EC4F3}"/>
    <dgm:cxn modelId="{A9A587A4-0377-4CED-A248-635F8CAC9EB6}" type="presOf" srcId="{643062E7-2E71-4AF1-9C01-7265AEE8FB21}" destId="{2C77CF71-9987-4904-9B68-6D9E565BEB2E}" srcOrd="0" destOrd="0" presId="urn:microsoft.com/office/officeart/2008/layout/RadialCluster"/>
    <dgm:cxn modelId="{CBB3B7C9-43B1-40B2-AA22-5761C1100C80}" srcId="{72FAFE28-6B8C-462A-81C3-65885068A3D0}" destId="{CA230A55-02FD-4598-85F2-17EC9D511319}" srcOrd="1" destOrd="0" parTransId="{71D987FC-AB0A-426F-9FC0-514CE260EA76}" sibTransId="{AD38398A-8F90-46B5-A322-AD02FFAA73CD}"/>
    <dgm:cxn modelId="{0176D50B-9D5F-42BC-A9BE-7902BC3A299D}" type="presOf" srcId="{3A2D9EE3-4DC3-4ECD-904E-E3E8825CCA23}" destId="{DDCF7D06-44DC-40A6-B003-18C8B604B2DB}" srcOrd="0" destOrd="0" presId="urn:microsoft.com/office/officeart/2008/layout/RadialCluster"/>
    <dgm:cxn modelId="{D3AB4181-D104-4167-AA3C-0D68A7B64F1A}" type="presOf" srcId="{72FAFE28-6B8C-462A-81C3-65885068A3D0}" destId="{8201EB21-833F-4754-8CF9-9CF59BF963BE}" srcOrd="0" destOrd="0" presId="urn:microsoft.com/office/officeart/2008/layout/RadialCluster"/>
    <dgm:cxn modelId="{1B3095E0-90A1-4114-9084-1451C2C0E0F4}" type="presOf" srcId="{A9518C41-D7EC-4BE3-A2D1-252B5559FC28}" destId="{09600B0E-92B0-4538-BD37-3CAF6BE71791}" srcOrd="0" destOrd="0" presId="urn:microsoft.com/office/officeart/2008/layout/RadialCluster"/>
    <dgm:cxn modelId="{C7C66651-F981-48AE-88F8-26FB16FAF722}" type="presOf" srcId="{CCFF06EB-7808-45C0-B420-BA779EE0EEFE}" destId="{AA2DC51B-60C0-49A8-AF24-62E58070F389}" srcOrd="0" destOrd="0" presId="urn:microsoft.com/office/officeart/2008/layout/RadialCluster"/>
    <dgm:cxn modelId="{7DF64FDF-4D17-4060-9CBA-57672CEE0076}" srcId="{72FAFE28-6B8C-462A-81C3-65885068A3D0}" destId="{643062E7-2E71-4AF1-9C01-7265AEE8FB21}" srcOrd="4" destOrd="0" parTransId="{2F53E830-F932-443B-A260-C5F97981A96F}" sibTransId="{42C27C36-9042-4A95-876B-87B45452A5D6}"/>
    <dgm:cxn modelId="{49FB6A7C-8BC7-427D-AD4E-F54D80A35111}" srcId="{CE358BE4-FE18-45EE-98AE-261E72D4302A}" destId="{55947505-6516-4FBB-83F9-C130D134FACA}" srcOrd="1" destOrd="0" parTransId="{69592375-0F5D-4B17-9931-F770F5FCF3D0}" sibTransId="{438F2B1D-0926-40E4-B326-D221CA9E6D86}"/>
    <dgm:cxn modelId="{1C66DD52-D328-453D-B306-EA7437A4D95F}" type="presOf" srcId="{674D5675-D541-458F-A9FD-EA60757944D9}" destId="{454A4FF5-2E04-4A29-9581-13D390ED9B98}" srcOrd="0" destOrd="0" presId="urn:microsoft.com/office/officeart/2008/layout/RadialCluster"/>
    <dgm:cxn modelId="{1BC1556D-426D-431D-8210-B3551979FE01}" srcId="{CE358BE4-FE18-45EE-98AE-261E72D4302A}" destId="{72FAFE28-6B8C-462A-81C3-65885068A3D0}" srcOrd="0" destOrd="0" parTransId="{579DF500-7F2F-48AE-8481-CB6A6A40EC09}" sibTransId="{ADB60DBC-5E7C-4D96-BBD9-287E3DE39246}"/>
    <dgm:cxn modelId="{5AB8ED7D-D68C-4F4C-A67E-6FBC4874763A}" type="presOf" srcId="{53D1DD2B-7C22-4BFB-AC3C-EC35B0D5CA7E}" destId="{66E8FB04-7870-4053-8C0A-CF72B5CBB59A}" srcOrd="0" destOrd="0" presId="urn:microsoft.com/office/officeart/2008/layout/RadialCluster"/>
    <dgm:cxn modelId="{C7AF088B-43A0-437C-8966-6895323B798F}" type="presOf" srcId="{AFFACD90-3084-43A3-B67C-07C7FC86040E}" destId="{7FF4643C-557A-4C18-B200-B29843A5DE06}" srcOrd="0" destOrd="0" presId="urn:microsoft.com/office/officeart/2008/layout/RadialCluster"/>
    <dgm:cxn modelId="{0202704E-1761-4F44-8E5B-1CFA5D06856A}" type="presOf" srcId="{CE358BE4-FE18-45EE-98AE-261E72D4302A}" destId="{06535945-0E19-4702-A9B6-C91A9CCC4038}" srcOrd="0" destOrd="0" presId="urn:microsoft.com/office/officeart/2008/layout/RadialCluster"/>
    <dgm:cxn modelId="{9AEB284D-D8CB-416D-8A20-0FFBD57D4677}" type="presOf" srcId="{71D987FC-AB0A-426F-9FC0-514CE260EA76}" destId="{9F2F4DF2-7ED5-406E-8E4E-80267C4B2A30}" srcOrd="0" destOrd="0" presId="urn:microsoft.com/office/officeart/2008/layout/RadialCluster"/>
    <dgm:cxn modelId="{F73D123A-7231-4CB4-A1E2-9FFC15A344C4}" srcId="{72FAFE28-6B8C-462A-81C3-65885068A3D0}" destId="{CCFF06EB-7808-45C0-B420-BA779EE0EEFE}" srcOrd="0" destOrd="0" parTransId="{AFFACD90-3084-43A3-B67C-07C7FC86040E}" sibTransId="{537D0284-07AD-456F-AE75-8FF00CAD9FE4}"/>
    <dgm:cxn modelId="{80AAE8AF-79E8-4C23-BBAC-3B9092404294}" type="presParOf" srcId="{06535945-0E19-4702-A9B6-C91A9CCC4038}" destId="{A2E82FC3-1964-4003-B9D5-96B69B5C3640}" srcOrd="0" destOrd="0" presId="urn:microsoft.com/office/officeart/2008/layout/RadialCluster"/>
    <dgm:cxn modelId="{7C8E469B-48CE-4B0C-ABDE-381DDE57D293}" type="presParOf" srcId="{A2E82FC3-1964-4003-B9D5-96B69B5C3640}" destId="{8201EB21-833F-4754-8CF9-9CF59BF963BE}" srcOrd="0" destOrd="0" presId="urn:microsoft.com/office/officeart/2008/layout/RadialCluster"/>
    <dgm:cxn modelId="{E0F8117E-2502-4150-AA06-CBFF3AA37647}" type="presParOf" srcId="{A2E82FC3-1964-4003-B9D5-96B69B5C3640}" destId="{7FF4643C-557A-4C18-B200-B29843A5DE06}" srcOrd="1" destOrd="0" presId="urn:microsoft.com/office/officeart/2008/layout/RadialCluster"/>
    <dgm:cxn modelId="{2F0D67E0-5D02-496A-8113-C16D44466776}" type="presParOf" srcId="{A2E82FC3-1964-4003-B9D5-96B69B5C3640}" destId="{AA2DC51B-60C0-49A8-AF24-62E58070F389}" srcOrd="2" destOrd="0" presId="urn:microsoft.com/office/officeart/2008/layout/RadialCluster"/>
    <dgm:cxn modelId="{E57409E9-360C-46CB-B209-C1D0F1D33BB7}" type="presParOf" srcId="{A2E82FC3-1964-4003-B9D5-96B69B5C3640}" destId="{9F2F4DF2-7ED5-406E-8E4E-80267C4B2A30}" srcOrd="3" destOrd="0" presId="urn:microsoft.com/office/officeart/2008/layout/RadialCluster"/>
    <dgm:cxn modelId="{93B7F9A4-7FF4-440E-A9FF-FA3E1382DD1F}" type="presParOf" srcId="{A2E82FC3-1964-4003-B9D5-96B69B5C3640}" destId="{2AE94CBE-C0D4-4FBE-8436-77294332339B}" srcOrd="4" destOrd="0" presId="urn:microsoft.com/office/officeart/2008/layout/RadialCluster"/>
    <dgm:cxn modelId="{669F3EB1-898B-4052-A680-3E63B6FE3BC5}" type="presParOf" srcId="{A2E82FC3-1964-4003-B9D5-96B69B5C3640}" destId="{454A4FF5-2E04-4A29-9581-13D390ED9B98}" srcOrd="5" destOrd="0" presId="urn:microsoft.com/office/officeart/2008/layout/RadialCluster"/>
    <dgm:cxn modelId="{80E566BD-23EB-4C85-935D-9C37BC7192AD}" type="presParOf" srcId="{A2E82FC3-1964-4003-B9D5-96B69B5C3640}" destId="{66E8FB04-7870-4053-8C0A-CF72B5CBB59A}" srcOrd="6" destOrd="0" presId="urn:microsoft.com/office/officeart/2008/layout/RadialCluster"/>
    <dgm:cxn modelId="{97C05222-E70F-4416-B4E8-79E787E69CC7}" type="presParOf" srcId="{A2E82FC3-1964-4003-B9D5-96B69B5C3640}" destId="{DDCF7D06-44DC-40A6-B003-18C8B604B2DB}" srcOrd="7" destOrd="0" presId="urn:microsoft.com/office/officeart/2008/layout/RadialCluster"/>
    <dgm:cxn modelId="{EC4BD7F8-1EBA-463F-98E5-2149227ECD1B}" type="presParOf" srcId="{A2E82FC3-1964-4003-B9D5-96B69B5C3640}" destId="{09600B0E-92B0-4538-BD37-3CAF6BE71791}" srcOrd="8" destOrd="0" presId="urn:microsoft.com/office/officeart/2008/layout/RadialCluster"/>
    <dgm:cxn modelId="{1FFD078D-01F3-4B3A-ACDF-860CAA9CD704}" type="presParOf" srcId="{A2E82FC3-1964-4003-B9D5-96B69B5C3640}" destId="{495A7F90-C864-42E9-8161-2A5B096F669D}" srcOrd="9" destOrd="0" presId="urn:microsoft.com/office/officeart/2008/layout/RadialCluster"/>
    <dgm:cxn modelId="{3FC11190-0429-465C-A896-25FCEEA5FF5C}" type="presParOf" srcId="{A2E82FC3-1964-4003-B9D5-96B69B5C3640}" destId="{2C77CF71-9987-4904-9B68-6D9E565BEB2E}" srcOrd="10" destOrd="0" presId="urn:microsoft.com/office/officeart/2008/layout/RadialCluster"/>
  </dgm:cxnLst>
  <dgm:bg/>
  <dgm:whole/>
  <dgm:extLst>
    <a:ext uri="http://schemas.microsoft.com/office/drawing/2008/diagram"/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5AC6D8D-21F1-443A-BFEA-F7706388A0AA}" type="doc">
      <dgm:prSet loTypeId="urn:microsoft.com/office/officeart/2005/8/layout/vProcess5" loCatId="process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A09A9D16-E60B-44FA-938A-AD651100CBBD}">
      <dgm:prSet phldrT="[Текст]" custT="1"/>
      <dgm:spPr/>
      <dgm:t>
        <a:bodyPr/>
        <a:lstStyle/>
        <a:p>
          <a:r>
            <a:rPr lang="ru-RU" sz="2600" b="1" dirty="0" smtClean="0">
              <a:ln w="19050">
                <a:round/>
                <a:headEnd/>
                <a:tailEnd/>
              </a:ln>
              <a:latin typeface="Times New Roman" panose="02020603050405020304" pitchFamily="18" charset="0"/>
              <a:cs typeface="Times New Roman" panose="02020603050405020304" pitchFamily="18" charset="0"/>
            </a:rPr>
            <a:t>1.Обеспечивает стабильность в обществе</a:t>
          </a:r>
          <a:endParaRPr lang="ru-RU" sz="2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3AF285F-769B-4027-B6F0-24562795E1CE}" type="parTrans" cxnId="{C8E85190-AD6E-4A95-83F5-9D754F092087}">
      <dgm:prSet/>
      <dgm:spPr/>
      <dgm:t>
        <a:bodyPr/>
        <a:lstStyle/>
        <a:p>
          <a:endParaRPr lang="ru-RU"/>
        </a:p>
      </dgm:t>
    </dgm:pt>
    <dgm:pt modelId="{1E1F55A4-E833-42C0-B25B-F47B30397A80}" type="sibTrans" cxnId="{C8E85190-AD6E-4A95-83F5-9D754F092087}">
      <dgm:prSet/>
      <dgm:spPr>
        <a:noFill/>
        <a:ln>
          <a:noFill/>
        </a:ln>
      </dgm:spPr>
      <dgm:t>
        <a:bodyPr/>
        <a:lstStyle/>
        <a:p>
          <a:endParaRPr lang="ru-RU"/>
        </a:p>
      </dgm:t>
    </dgm:pt>
    <dgm:pt modelId="{AE4B7DBD-2F6A-42ED-B637-2F38A8BB433F}">
      <dgm:prSet phldrT="[Текст]" custT="1"/>
      <dgm:spPr/>
      <dgm:t>
        <a:bodyPr/>
        <a:lstStyle/>
        <a:p>
          <a:r>
            <a:rPr lang="ru-RU" sz="2600" b="1" dirty="0" smtClean="0">
              <a:ln w="19050">
                <a:round/>
                <a:headEnd/>
                <a:tailEnd/>
              </a:ln>
              <a:latin typeface="Times New Roman" panose="02020603050405020304" pitchFamily="18" charset="0"/>
              <a:cs typeface="Times New Roman" panose="02020603050405020304" pitchFamily="18" charset="0"/>
            </a:rPr>
            <a:t>2.Обеспечивает легитимность и преемственность власти</a:t>
          </a:r>
          <a:endParaRPr lang="ru-RU" sz="2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D23BA84-FE92-4258-BDBA-97984AF0927C}" type="parTrans" cxnId="{238C7A52-071A-4FD0-89FF-80850533436B}">
      <dgm:prSet/>
      <dgm:spPr/>
      <dgm:t>
        <a:bodyPr/>
        <a:lstStyle/>
        <a:p>
          <a:endParaRPr lang="ru-RU"/>
        </a:p>
      </dgm:t>
    </dgm:pt>
    <dgm:pt modelId="{90F6AA89-6ABC-4A33-80F7-83A429429563}" type="sibTrans" cxnId="{238C7A52-071A-4FD0-89FF-80850533436B}">
      <dgm:prSet/>
      <dgm:spPr>
        <a:noFill/>
        <a:ln>
          <a:noFill/>
        </a:ln>
      </dgm:spPr>
      <dgm:t>
        <a:bodyPr/>
        <a:lstStyle/>
        <a:p>
          <a:endParaRPr lang="ru-RU"/>
        </a:p>
      </dgm:t>
    </dgm:pt>
    <dgm:pt modelId="{16B66CC0-5331-4427-A6A7-81A9B83B0980}">
      <dgm:prSet phldrT="[Текст]" custT="1"/>
      <dgm:spPr/>
      <dgm:t>
        <a:bodyPr/>
        <a:lstStyle/>
        <a:p>
          <a:r>
            <a:rPr lang="ru-RU" sz="2600" b="1" dirty="0" smtClean="0">
              <a:ln w="19050">
                <a:round/>
                <a:headEnd/>
                <a:tailEnd/>
              </a:ln>
              <a:latin typeface="Times New Roman" panose="02020603050405020304" pitchFamily="18" charset="0"/>
              <a:cs typeface="Times New Roman" panose="02020603050405020304" pitchFamily="18" charset="0"/>
            </a:rPr>
            <a:t>3.Закрепляет политическую, социальную и</a:t>
          </a:r>
        </a:p>
        <a:p>
          <a:r>
            <a:rPr lang="ru-RU" sz="2600" b="1" dirty="0" smtClean="0">
              <a:ln w="19050">
                <a:round/>
                <a:headEnd/>
                <a:tailEnd/>
              </a:ln>
              <a:latin typeface="Times New Roman" panose="02020603050405020304" pitchFamily="18" charset="0"/>
              <a:cs typeface="Times New Roman" panose="02020603050405020304" pitchFamily="18" charset="0"/>
            </a:rPr>
            <a:t>экономическую основу общества</a:t>
          </a:r>
          <a:endParaRPr lang="ru-RU" sz="2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F44E7A7-7239-4D53-B446-D86711978634}" type="parTrans" cxnId="{63541DB8-CE83-44FF-9AE7-7D42A4EAF4D6}">
      <dgm:prSet/>
      <dgm:spPr/>
      <dgm:t>
        <a:bodyPr/>
        <a:lstStyle/>
        <a:p>
          <a:endParaRPr lang="ru-RU"/>
        </a:p>
      </dgm:t>
    </dgm:pt>
    <dgm:pt modelId="{ECE2803F-9665-4509-872B-C96B067408BE}" type="sibTrans" cxnId="{63541DB8-CE83-44FF-9AE7-7D42A4EAF4D6}">
      <dgm:prSet/>
      <dgm:spPr>
        <a:noFill/>
        <a:ln>
          <a:noFill/>
        </a:ln>
      </dgm:spPr>
      <dgm:t>
        <a:bodyPr/>
        <a:lstStyle/>
        <a:p>
          <a:endParaRPr lang="ru-RU">
            <a:ln>
              <a:noFill/>
            </a:ln>
          </a:endParaRPr>
        </a:p>
      </dgm:t>
    </dgm:pt>
    <dgm:pt modelId="{FDD4D067-6E46-461A-B187-FC3B1BDA404F}">
      <dgm:prSet custT="1"/>
      <dgm:spPr/>
      <dgm:t>
        <a:bodyPr/>
        <a:lstStyle/>
        <a:p>
          <a:r>
            <a:rPr lang="ru-RU" sz="2600" b="1" dirty="0" smtClean="0">
              <a:ln w="19050">
                <a:round/>
                <a:headEnd/>
                <a:tailEnd/>
              </a:ln>
              <a:latin typeface="Times New Roman" panose="02020603050405020304" pitchFamily="18" charset="0"/>
              <a:cs typeface="Times New Roman" panose="02020603050405020304" pitchFamily="18" charset="0"/>
            </a:rPr>
            <a:t>4.Определяет политический и правовой режимы</a:t>
          </a:r>
          <a:endParaRPr lang="ru-RU" sz="2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2E0E49C-61FB-41E4-9C72-9ABF48156AE2}" type="parTrans" cxnId="{BE9193A5-47C5-415F-8CCB-E6AE760C5A6F}">
      <dgm:prSet/>
      <dgm:spPr/>
      <dgm:t>
        <a:bodyPr/>
        <a:lstStyle/>
        <a:p>
          <a:endParaRPr lang="ru-RU"/>
        </a:p>
      </dgm:t>
    </dgm:pt>
    <dgm:pt modelId="{1CBB8615-628B-4243-AEE1-E716B945D1F5}" type="sibTrans" cxnId="{BE9193A5-47C5-415F-8CCB-E6AE760C5A6F}">
      <dgm:prSet/>
      <dgm:spPr>
        <a:noFill/>
        <a:ln>
          <a:noFill/>
        </a:ln>
      </dgm:spPr>
      <dgm:t>
        <a:bodyPr/>
        <a:lstStyle/>
        <a:p>
          <a:endParaRPr lang="ru-RU">
            <a:ln>
              <a:noFill/>
            </a:ln>
          </a:endParaRPr>
        </a:p>
      </dgm:t>
    </dgm:pt>
    <dgm:pt modelId="{40296042-E490-4863-B1DE-E82A8F10EC77}">
      <dgm:prSet custT="1"/>
      <dgm:spPr/>
      <dgm:t>
        <a:bodyPr/>
        <a:lstStyle/>
        <a:p>
          <a:r>
            <a:rPr lang="ru-RU" sz="2600" b="1" dirty="0" smtClean="0">
              <a:ln w="19050">
                <a:round/>
                <a:headEnd/>
                <a:tailEnd/>
              </a:ln>
              <a:latin typeface="Times New Roman" panose="02020603050405020304" pitchFamily="18" charset="0"/>
              <a:cs typeface="Times New Roman" panose="02020603050405020304" pitchFamily="18" charset="0"/>
            </a:rPr>
            <a:t>5. Закрепляет национальное и территориально-административное устройство</a:t>
          </a:r>
          <a:endParaRPr lang="ru-RU" sz="2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4460D14-92A7-4A42-8CD5-C01A890A7663}" type="parTrans" cxnId="{11487ABE-190A-4651-A589-0F34E77C7817}">
      <dgm:prSet/>
      <dgm:spPr/>
      <dgm:t>
        <a:bodyPr/>
        <a:lstStyle/>
        <a:p>
          <a:endParaRPr lang="ru-RU"/>
        </a:p>
      </dgm:t>
    </dgm:pt>
    <dgm:pt modelId="{D420EC4A-82F0-48D1-BC50-2C7189E7CA1F}" type="sibTrans" cxnId="{11487ABE-190A-4651-A589-0F34E77C7817}">
      <dgm:prSet/>
      <dgm:spPr/>
      <dgm:t>
        <a:bodyPr/>
        <a:lstStyle/>
        <a:p>
          <a:endParaRPr lang="ru-RU"/>
        </a:p>
      </dgm:t>
    </dgm:pt>
    <dgm:pt modelId="{BB18DC25-DD6D-4B84-8F79-1BB716622C47}">
      <dgm:prSet/>
      <dgm:spPr/>
      <dgm:t>
        <a:bodyPr/>
        <a:lstStyle/>
        <a:p>
          <a:endParaRPr lang="ru-RU" dirty="0"/>
        </a:p>
      </dgm:t>
    </dgm:pt>
    <dgm:pt modelId="{FBB80864-D2BF-4418-A261-D7BC54C32E04}" type="parTrans" cxnId="{F7494D3D-DB79-40CF-AD96-EA26F0A4D2AB}">
      <dgm:prSet/>
      <dgm:spPr/>
      <dgm:t>
        <a:bodyPr/>
        <a:lstStyle/>
        <a:p>
          <a:endParaRPr lang="ru-RU"/>
        </a:p>
      </dgm:t>
    </dgm:pt>
    <dgm:pt modelId="{3DB6CBCB-50A6-4357-BCE2-85DDF39A8A96}" type="sibTrans" cxnId="{F7494D3D-DB79-40CF-AD96-EA26F0A4D2AB}">
      <dgm:prSet/>
      <dgm:spPr/>
      <dgm:t>
        <a:bodyPr/>
        <a:lstStyle/>
        <a:p>
          <a:endParaRPr lang="ru-RU"/>
        </a:p>
      </dgm:t>
    </dgm:pt>
    <dgm:pt modelId="{CFC85176-131C-45D4-ABE9-5E8479730CB2}">
      <dgm:prSet/>
      <dgm:spPr/>
      <dgm:t>
        <a:bodyPr/>
        <a:lstStyle/>
        <a:p>
          <a:endParaRPr lang="ru-RU" sz="2000" b="1" dirty="0"/>
        </a:p>
      </dgm:t>
    </dgm:pt>
    <dgm:pt modelId="{00FFF807-7F6F-4A1B-9DDC-2226E38912D5}" type="parTrans" cxnId="{8DF878C9-6E53-48AB-898A-78C97A40C11D}">
      <dgm:prSet/>
      <dgm:spPr/>
      <dgm:t>
        <a:bodyPr/>
        <a:lstStyle/>
        <a:p>
          <a:endParaRPr lang="ru-RU"/>
        </a:p>
      </dgm:t>
    </dgm:pt>
    <dgm:pt modelId="{FEDB5BE7-00DB-4A88-8DD6-23403AC54DA4}" type="sibTrans" cxnId="{8DF878C9-6E53-48AB-898A-78C97A40C11D}">
      <dgm:prSet/>
      <dgm:spPr/>
      <dgm:t>
        <a:bodyPr/>
        <a:lstStyle/>
        <a:p>
          <a:endParaRPr lang="ru-RU"/>
        </a:p>
      </dgm:t>
    </dgm:pt>
    <dgm:pt modelId="{933909B5-C129-4060-B821-5E4052E82BE5}" type="pres">
      <dgm:prSet presAssocID="{65AC6D8D-21F1-443A-BFEA-F7706388A0AA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9A32276-4B7A-4A1F-8533-36B221766B76}" type="pres">
      <dgm:prSet presAssocID="{65AC6D8D-21F1-443A-BFEA-F7706388A0AA}" presName="dummyMaxCanvas" presStyleCnt="0">
        <dgm:presLayoutVars/>
      </dgm:prSet>
      <dgm:spPr/>
    </dgm:pt>
    <dgm:pt modelId="{5BB54390-6666-45C5-8C88-33F91B0B9823}" type="pres">
      <dgm:prSet presAssocID="{65AC6D8D-21F1-443A-BFEA-F7706388A0AA}" presName="FiveNodes_1" presStyleLbl="node1" presStyleIdx="0" presStyleCnt="5" custScaleX="62721" custScaleY="136663" custLinFactNeighborX="-16610" custLinFactNeighborY="235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92676B-23E3-4035-AF95-1F3A78D6B1A3}" type="pres">
      <dgm:prSet presAssocID="{65AC6D8D-21F1-443A-BFEA-F7706388A0AA}" presName="FiveNodes_2" presStyleLbl="node1" presStyleIdx="1" presStyleCnt="5" custScaleX="59614" custScaleY="189127" custLinFactNeighborX="41604" custLinFactNeighborY="-485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90EB85-2144-4476-B62F-9CBAD02A4BEF}" type="pres">
      <dgm:prSet presAssocID="{65AC6D8D-21F1-443A-BFEA-F7706388A0AA}" presName="FiveNodes_3" presStyleLbl="node1" presStyleIdx="2" presStyleCnt="5" custScaleX="62176" custScaleY="241423" custLinFactNeighborX="-32421" custLinFactNeighborY="-36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BE6D4D-0AFA-43D6-AE80-DCAD8A2129A8}" type="pres">
      <dgm:prSet presAssocID="{65AC6D8D-21F1-443A-BFEA-F7706388A0AA}" presName="FiveNodes_4" presStyleLbl="node1" presStyleIdx="3" presStyleCnt="5" custScaleX="57130" custScaleY="151473" custLinFactNeighborX="26390" custLinFactNeighborY="-645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79E09F-E29C-443A-B4A5-7CE4A54C67F1}" type="pres">
      <dgm:prSet presAssocID="{65AC6D8D-21F1-443A-BFEA-F7706388A0AA}" presName="FiveNodes_5" presStyleLbl="node1" presStyleIdx="4" presStyleCnt="5" custScaleX="107471" custScaleY="130608" custLinFactNeighborX="-17337" custLinFactNeighborY="-238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130821-270F-43FF-AF9F-360D6218CFF3}" type="pres">
      <dgm:prSet presAssocID="{65AC6D8D-21F1-443A-BFEA-F7706388A0AA}" presName="FiveConn_1-2" presStyleLbl="fgAccFollowNode1" presStyleIdx="0" presStyleCnt="4" custLinFactNeighborX="-75745" custLinFactNeighborY="-313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932FB1-3A90-4B76-9D3F-EECFBF53E5F8}" type="pres">
      <dgm:prSet presAssocID="{65AC6D8D-21F1-443A-BFEA-F7706388A0AA}" presName="FiveConn_2-3" presStyleLbl="fgAccFollowNode1" presStyleIdx="1" presStyleCnt="4" custLinFactX="34960" custLinFactY="-200000" custLinFactNeighborX="100000" custLinFactNeighborY="-28618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A961D4-C268-4267-B960-91F90604125A}" type="pres">
      <dgm:prSet presAssocID="{65AC6D8D-21F1-443A-BFEA-F7706388A0AA}" presName="FiveConn_3-4" presStyleLbl="fgAccFollowNode1" presStyleIdx="2" presStyleCnt="4" custLinFactY="-200000" custLinFactNeighborX="45599" custLinFactNeighborY="-2548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2C00CB-809F-4916-AC3B-774020FF32C4}" type="pres">
      <dgm:prSet presAssocID="{65AC6D8D-21F1-443A-BFEA-F7706388A0AA}" presName="FiveConn_4-5" presStyleLbl="fgAccFollowNode1" presStyleIdx="3" presStyleCnt="4" custLinFactX="-325294" custLinFactY="-400000" custLinFactNeighborX="-400000" custLinFactNeighborY="-4085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A37245-6D9F-457B-BC0C-10E1C77264F0}" type="pres">
      <dgm:prSet presAssocID="{65AC6D8D-21F1-443A-BFEA-F7706388A0AA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E0471A-8581-4D3F-8F6C-EF96D13EB216}" type="pres">
      <dgm:prSet presAssocID="{65AC6D8D-21F1-443A-BFEA-F7706388A0AA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0BC0E4-AA9D-463C-8AC6-B7E5376316AD}" type="pres">
      <dgm:prSet presAssocID="{65AC6D8D-21F1-443A-BFEA-F7706388A0AA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E07535-A7B9-4603-BB53-D387F068B534}" type="pres">
      <dgm:prSet presAssocID="{65AC6D8D-21F1-443A-BFEA-F7706388A0AA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BD8D9A-1239-4313-8DB2-AFBF15EDCC4B}" type="pres">
      <dgm:prSet presAssocID="{65AC6D8D-21F1-443A-BFEA-F7706388A0AA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3541DB8-CE83-44FF-9AE7-7D42A4EAF4D6}" srcId="{65AC6D8D-21F1-443A-BFEA-F7706388A0AA}" destId="{16B66CC0-5331-4427-A6A7-81A9B83B0980}" srcOrd="2" destOrd="0" parTransId="{7F44E7A7-7239-4D53-B446-D86711978634}" sibTransId="{ECE2803F-9665-4509-872B-C96B067408BE}"/>
    <dgm:cxn modelId="{8DF878C9-6E53-48AB-898A-78C97A40C11D}" srcId="{65AC6D8D-21F1-443A-BFEA-F7706388A0AA}" destId="{CFC85176-131C-45D4-ABE9-5E8479730CB2}" srcOrd="6" destOrd="0" parTransId="{00FFF807-7F6F-4A1B-9DDC-2226E38912D5}" sibTransId="{FEDB5BE7-00DB-4A88-8DD6-23403AC54DA4}"/>
    <dgm:cxn modelId="{C8E85190-AD6E-4A95-83F5-9D754F092087}" srcId="{65AC6D8D-21F1-443A-BFEA-F7706388A0AA}" destId="{A09A9D16-E60B-44FA-938A-AD651100CBBD}" srcOrd="0" destOrd="0" parTransId="{03AF285F-769B-4027-B6F0-24562795E1CE}" sibTransId="{1E1F55A4-E833-42C0-B25B-F47B30397A80}"/>
    <dgm:cxn modelId="{03926721-1128-46A6-8A7C-2BD20D3A5825}" type="presOf" srcId="{65AC6D8D-21F1-443A-BFEA-F7706388A0AA}" destId="{933909B5-C129-4060-B821-5E4052E82BE5}" srcOrd="0" destOrd="0" presId="urn:microsoft.com/office/officeart/2005/8/layout/vProcess5"/>
    <dgm:cxn modelId="{210E395F-4738-4C55-A285-26673F0C0EF1}" type="presOf" srcId="{16B66CC0-5331-4427-A6A7-81A9B83B0980}" destId="{0790EB85-2144-4476-B62F-9CBAD02A4BEF}" srcOrd="0" destOrd="0" presId="urn:microsoft.com/office/officeart/2005/8/layout/vProcess5"/>
    <dgm:cxn modelId="{471D6345-5F96-4B3F-8E64-19C488783511}" type="presOf" srcId="{16B66CC0-5331-4427-A6A7-81A9B83B0980}" destId="{410BC0E4-AA9D-463C-8AC6-B7E5376316AD}" srcOrd="1" destOrd="0" presId="urn:microsoft.com/office/officeart/2005/8/layout/vProcess5"/>
    <dgm:cxn modelId="{46C49477-8F60-4FC3-8E0F-B4AEBAA4A304}" type="presOf" srcId="{FDD4D067-6E46-461A-B187-FC3B1BDA404F}" destId="{D7E07535-A7B9-4603-BB53-D387F068B534}" srcOrd="1" destOrd="0" presId="urn:microsoft.com/office/officeart/2005/8/layout/vProcess5"/>
    <dgm:cxn modelId="{C32C968A-5205-4C70-BA77-7B19AD8239FF}" type="presOf" srcId="{A09A9D16-E60B-44FA-938A-AD651100CBBD}" destId="{5BB54390-6666-45C5-8C88-33F91B0B9823}" srcOrd="0" destOrd="0" presId="urn:microsoft.com/office/officeart/2005/8/layout/vProcess5"/>
    <dgm:cxn modelId="{E2B69765-4DBA-43DF-B53D-701841C2DD37}" type="presOf" srcId="{AE4B7DBD-2F6A-42ED-B637-2F38A8BB433F}" destId="{AB92676B-23E3-4035-AF95-1F3A78D6B1A3}" srcOrd="0" destOrd="0" presId="urn:microsoft.com/office/officeart/2005/8/layout/vProcess5"/>
    <dgm:cxn modelId="{C4BD37E5-60EF-45B0-8D9B-50187869AE26}" type="presOf" srcId="{ECE2803F-9665-4509-872B-C96B067408BE}" destId="{80A961D4-C268-4267-B960-91F90604125A}" srcOrd="0" destOrd="0" presId="urn:microsoft.com/office/officeart/2005/8/layout/vProcess5"/>
    <dgm:cxn modelId="{D62604DC-20D9-4B4E-AA57-326702CC4687}" type="presOf" srcId="{A09A9D16-E60B-44FA-938A-AD651100CBBD}" destId="{43A37245-6D9F-457B-BC0C-10E1C77264F0}" srcOrd="1" destOrd="0" presId="urn:microsoft.com/office/officeart/2005/8/layout/vProcess5"/>
    <dgm:cxn modelId="{11487ABE-190A-4651-A589-0F34E77C7817}" srcId="{65AC6D8D-21F1-443A-BFEA-F7706388A0AA}" destId="{40296042-E490-4863-B1DE-E82A8F10EC77}" srcOrd="4" destOrd="0" parTransId="{64460D14-92A7-4A42-8CD5-C01A890A7663}" sibTransId="{D420EC4A-82F0-48D1-BC50-2C7189E7CA1F}"/>
    <dgm:cxn modelId="{D6C77227-C1B8-4400-92FC-9221C9E654F2}" type="presOf" srcId="{90F6AA89-6ABC-4A33-80F7-83A429429563}" destId="{E6932FB1-3A90-4B76-9D3F-EECFBF53E5F8}" srcOrd="0" destOrd="0" presId="urn:microsoft.com/office/officeart/2005/8/layout/vProcess5"/>
    <dgm:cxn modelId="{BE9193A5-47C5-415F-8CCB-E6AE760C5A6F}" srcId="{65AC6D8D-21F1-443A-BFEA-F7706388A0AA}" destId="{FDD4D067-6E46-461A-B187-FC3B1BDA404F}" srcOrd="3" destOrd="0" parTransId="{B2E0E49C-61FB-41E4-9C72-9ABF48156AE2}" sibTransId="{1CBB8615-628B-4243-AEE1-E716B945D1F5}"/>
    <dgm:cxn modelId="{F7494D3D-DB79-40CF-AD96-EA26F0A4D2AB}" srcId="{65AC6D8D-21F1-443A-BFEA-F7706388A0AA}" destId="{BB18DC25-DD6D-4B84-8F79-1BB716622C47}" srcOrd="5" destOrd="0" parTransId="{FBB80864-D2BF-4418-A261-D7BC54C32E04}" sibTransId="{3DB6CBCB-50A6-4357-BCE2-85DDF39A8A96}"/>
    <dgm:cxn modelId="{EDCF3511-CD20-4B1E-BAD8-B946D2415130}" type="presOf" srcId="{AE4B7DBD-2F6A-42ED-B637-2F38A8BB433F}" destId="{74E0471A-8581-4D3F-8F6C-EF96D13EB216}" srcOrd="1" destOrd="0" presId="urn:microsoft.com/office/officeart/2005/8/layout/vProcess5"/>
    <dgm:cxn modelId="{90B78F37-1B2B-4771-A7A2-7C20FD7CF350}" type="presOf" srcId="{40296042-E490-4863-B1DE-E82A8F10EC77}" destId="{D7BD8D9A-1239-4313-8DB2-AFBF15EDCC4B}" srcOrd="1" destOrd="0" presId="urn:microsoft.com/office/officeart/2005/8/layout/vProcess5"/>
    <dgm:cxn modelId="{9EFF129C-2D96-4D26-89B3-03CF64AB9478}" type="presOf" srcId="{40296042-E490-4863-B1DE-E82A8F10EC77}" destId="{DC79E09F-E29C-443A-B4A5-7CE4A54C67F1}" srcOrd="0" destOrd="0" presId="urn:microsoft.com/office/officeart/2005/8/layout/vProcess5"/>
    <dgm:cxn modelId="{71D69870-B127-42AE-8952-A747EAF51B23}" type="presOf" srcId="{1E1F55A4-E833-42C0-B25B-F47B30397A80}" destId="{1A130821-270F-43FF-AF9F-360D6218CFF3}" srcOrd="0" destOrd="0" presId="urn:microsoft.com/office/officeart/2005/8/layout/vProcess5"/>
    <dgm:cxn modelId="{238C7A52-071A-4FD0-89FF-80850533436B}" srcId="{65AC6D8D-21F1-443A-BFEA-F7706388A0AA}" destId="{AE4B7DBD-2F6A-42ED-B637-2F38A8BB433F}" srcOrd="1" destOrd="0" parTransId="{FD23BA84-FE92-4258-BDBA-97984AF0927C}" sibTransId="{90F6AA89-6ABC-4A33-80F7-83A429429563}"/>
    <dgm:cxn modelId="{2442E7E3-26E5-4297-AEA2-2D9B93629BD1}" type="presOf" srcId="{1CBB8615-628B-4243-AEE1-E716B945D1F5}" destId="{CA2C00CB-809F-4916-AC3B-774020FF32C4}" srcOrd="0" destOrd="0" presId="urn:microsoft.com/office/officeart/2005/8/layout/vProcess5"/>
    <dgm:cxn modelId="{8A0E6202-B2F7-4CC4-8552-E935529F8ABC}" type="presOf" srcId="{FDD4D067-6E46-461A-B187-FC3B1BDA404F}" destId="{CCBE6D4D-0AFA-43D6-AE80-DCAD8A2129A8}" srcOrd="0" destOrd="0" presId="urn:microsoft.com/office/officeart/2005/8/layout/vProcess5"/>
    <dgm:cxn modelId="{E5A5466C-B0D7-4E96-958E-3B6556422CF7}" type="presParOf" srcId="{933909B5-C129-4060-B821-5E4052E82BE5}" destId="{A9A32276-4B7A-4A1F-8533-36B221766B76}" srcOrd="0" destOrd="0" presId="urn:microsoft.com/office/officeart/2005/8/layout/vProcess5"/>
    <dgm:cxn modelId="{AD2F23E2-8F58-4854-B943-20A0E0C78FCF}" type="presParOf" srcId="{933909B5-C129-4060-B821-5E4052E82BE5}" destId="{5BB54390-6666-45C5-8C88-33F91B0B9823}" srcOrd="1" destOrd="0" presId="urn:microsoft.com/office/officeart/2005/8/layout/vProcess5"/>
    <dgm:cxn modelId="{A538EE01-177B-4C01-A698-310B20A5A4B5}" type="presParOf" srcId="{933909B5-C129-4060-B821-5E4052E82BE5}" destId="{AB92676B-23E3-4035-AF95-1F3A78D6B1A3}" srcOrd="2" destOrd="0" presId="urn:microsoft.com/office/officeart/2005/8/layout/vProcess5"/>
    <dgm:cxn modelId="{B6DC6F8E-3CF1-41DD-8CB8-D5B58595B137}" type="presParOf" srcId="{933909B5-C129-4060-B821-5E4052E82BE5}" destId="{0790EB85-2144-4476-B62F-9CBAD02A4BEF}" srcOrd="3" destOrd="0" presId="urn:microsoft.com/office/officeart/2005/8/layout/vProcess5"/>
    <dgm:cxn modelId="{B56FBF36-4176-4B86-ABD7-DF3FE1BFFB9A}" type="presParOf" srcId="{933909B5-C129-4060-B821-5E4052E82BE5}" destId="{CCBE6D4D-0AFA-43D6-AE80-DCAD8A2129A8}" srcOrd="4" destOrd="0" presId="urn:microsoft.com/office/officeart/2005/8/layout/vProcess5"/>
    <dgm:cxn modelId="{8DB2E6AD-2425-4BA5-9F76-0BCC11CE9E43}" type="presParOf" srcId="{933909B5-C129-4060-B821-5E4052E82BE5}" destId="{DC79E09F-E29C-443A-B4A5-7CE4A54C67F1}" srcOrd="5" destOrd="0" presId="urn:microsoft.com/office/officeart/2005/8/layout/vProcess5"/>
    <dgm:cxn modelId="{8D2E4090-D5E5-49B4-AEE6-074540F8582F}" type="presParOf" srcId="{933909B5-C129-4060-B821-5E4052E82BE5}" destId="{1A130821-270F-43FF-AF9F-360D6218CFF3}" srcOrd="6" destOrd="0" presId="urn:microsoft.com/office/officeart/2005/8/layout/vProcess5"/>
    <dgm:cxn modelId="{398C5E00-C4B8-4469-A2B8-90C2C42922B8}" type="presParOf" srcId="{933909B5-C129-4060-B821-5E4052E82BE5}" destId="{E6932FB1-3A90-4B76-9D3F-EECFBF53E5F8}" srcOrd="7" destOrd="0" presId="urn:microsoft.com/office/officeart/2005/8/layout/vProcess5"/>
    <dgm:cxn modelId="{E84D24C5-63D8-4261-803C-A0549DB808F7}" type="presParOf" srcId="{933909B5-C129-4060-B821-5E4052E82BE5}" destId="{80A961D4-C268-4267-B960-91F90604125A}" srcOrd="8" destOrd="0" presId="urn:microsoft.com/office/officeart/2005/8/layout/vProcess5"/>
    <dgm:cxn modelId="{05A207C6-6E54-4EE8-9E26-AADD497DDE50}" type="presParOf" srcId="{933909B5-C129-4060-B821-5E4052E82BE5}" destId="{CA2C00CB-809F-4916-AC3B-774020FF32C4}" srcOrd="9" destOrd="0" presId="urn:microsoft.com/office/officeart/2005/8/layout/vProcess5"/>
    <dgm:cxn modelId="{806528B7-BC74-4668-B1E2-A3EFDA011CFF}" type="presParOf" srcId="{933909B5-C129-4060-B821-5E4052E82BE5}" destId="{43A37245-6D9F-457B-BC0C-10E1C77264F0}" srcOrd="10" destOrd="0" presId="urn:microsoft.com/office/officeart/2005/8/layout/vProcess5"/>
    <dgm:cxn modelId="{CA07CB8A-874D-475B-9955-B78F2347E7A8}" type="presParOf" srcId="{933909B5-C129-4060-B821-5E4052E82BE5}" destId="{74E0471A-8581-4D3F-8F6C-EF96D13EB216}" srcOrd="11" destOrd="0" presId="urn:microsoft.com/office/officeart/2005/8/layout/vProcess5"/>
    <dgm:cxn modelId="{4B3D9B0D-F738-4751-8F70-3BC5847ACD2E}" type="presParOf" srcId="{933909B5-C129-4060-B821-5E4052E82BE5}" destId="{410BC0E4-AA9D-463C-8AC6-B7E5376316AD}" srcOrd="12" destOrd="0" presId="urn:microsoft.com/office/officeart/2005/8/layout/vProcess5"/>
    <dgm:cxn modelId="{B859A3B9-A7F5-4585-A527-25463589AFDF}" type="presParOf" srcId="{933909B5-C129-4060-B821-5E4052E82BE5}" destId="{D7E07535-A7B9-4603-BB53-D387F068B534}" srcOrd="13" destOrd="0" presId="urn:microsoft.com/office/officeart/2005/8/layout/vProcess5"/>
    <dgm:cxn modelId="{1621A088-895E-4A04-B04F-345D26D9DC95}" type="presParOf" srcId="{933909B5-C129-4060-B821-5E4052E82BE5}" destId="{D7BD8D9A-1239-4313-8DB2-AFBF15EDCC4B}" srcOrd="14" destOrd="0" presId="urn:microsoft.com/office/officeart/2005/8/layout/vProcess5"/>
  </dgm:cxnLst>
  <dgm:bg/>
  <dgm:whole/>
  <dgm:extLst>
    <a:ext uri="http://schemas.microsoft.com/office/drawing/2008/diagram"/>
  </dgm:extLst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180476B-D36E-4771-A3DD-C9C5268BA2D6}" type="datetimeFigureOut">
              <a:rPr lang="ru-RU"/>
              <a:pPr>
                <a:defRPr/>
              </a:pPr>
              <a:t>13.11.2013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5E6EAE06-86D6-497F-A584-65A60FAE09A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843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164C30E-77FC-42E2-8B92-F2E0279BDCB2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E5E5CC-DB0E-400B-A02E-B24F8E102BED}" type="datetime1">
              <a:rPr lang="ru-RU"/>
              <a:pPr>
                <a:defRPr/>
              </a:pPr>
              <a:t>13.11.2013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ACAD1C-8F76-4C7F-ADBF-36BEF3126AB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456D89-902B-4617-AD37-2708850D0412}" type="datetime1">
              <a:rPr lang="ru-RU"/>
              <a:pPr>
                <a:defRPr/>
              </a:pPr>
              <a:t>13.11.2013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7A5BA5-498F-4639-AFEF-66E9AB23F61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DCC245-AFD8-4A8D-8839-66143CDDD7A1}" type="datetime1">
              <a:rPr lang="ru-RU"/>
              <a:pPr>
                <a:defRPr/>
              </a:pPr>
              <a:t>13.11.2013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95C91A-5EA3-4FE3-931C-49C8E77B015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A604A1-36AC-40D1-AD8C-020ED578B264}" type="datetime1">
              <a:rPr lang="ru-RU"/>
              <a:pPr>
                <a:defRPr/>
              </a:pPr>
              <a:t>13.11.2013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16F687-0ADF-48B8-9B4A-42CE5A3C4FF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ABD211-AEF7-4623-A39B-D7AB95BB4C5E}" type="datetime1">
              <a:rPr lang="ru-RU"/>
              <a:pPr>
                <a:defRPr/>
              </a:pPr>
              <a:t>13.11.2013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C31A77-8DA2-4C8A-9F8A-68A72254F62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7B3FD8-3900-4401-AF14-3BDE26D899D7}" type="datetime1">
              <a:rPr lang="ru-RU"/>
              <a:pPr>
                <a:defRPr/>
              </a:pPr>
              <a:t>13.11.2013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6DAC4D-349E-4903-BCE9-0759EBCE53A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CD5F4E-875F-437B-A880-6A5718A10CD4}" type="datetime1">
              <a:rPr lang="ru-RU"/>
              <a:pPr>
                <a:defRPr/>
              </a:pPr>
              <a:t>13.11.2013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C40D64-5879-42F7-8636-D38233F9FD9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12686F-B5E1-4920-8DD7-01B1E0F0FF73}" type="datetime1">
              <a:rPr lang="ru-RU"/>
              <a:pPr>
                <a:defRPr/>
              </a:pPr>
              <a:t>13.11.2013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440DAC-D9AC-41AC-9D86-79B4B0C2652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7E34B1-3286-45AC-BC06-B152B36F7F5B}" type="datetime1">
              <a:rPr lang="ru-RU"/>
              <a:pPr>
                <a:defRPr/>
              </a:pPr>
              <a:t>13.11.2013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097571-9F9B-40F2-92DD-81DC29AFAA0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28254B-787F-4D11-97A9-68A66D632598}" type="datetime1">
              <a:rPr lang="ru-RU"/>
              <a:pPr>
                <a:defRPr/>
              </a:pPr>
              <a:t>13.11.2013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9EBB05-33EC-4EEF-8474-5EC481B08FB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8525D-6F21-460D-BFE0-4E07E0F961C4}" type="datetime1">
              <a:rPr lang="ru-RU"/>
              <a:pPr>
                <a:defRPr/>
              </a:pPr>
              <a:t>13.11.2013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FD38BC-2DBA-4AEB-9ED7-0D536C506F1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AB5EF89-9C40-4808-9371-71527663C2A3}" type="datetime1">
              <a:rPr lang="ru-RU"/>
              <a:pPr>
                <a:defRPr/>
              </a:pPr>
              <a:t>13.11.2013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7A34079-A3F5-4501-B004-A26C01E1E0A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://commons.wikimedia.org/wiki/File:Alexander_II_of_Russia_photo.jpg?uselang=ru" TargetMode="External"/><Relationship Id="rId3" Type="http://schemas.openxmlformats.org/officeDocument/2006/relationships/hyperlink" Target="http://www.telenir.net/yurisprudencija/konstitucionnoe_pravo_rf_konspekt_lekcii/p4.php" TargetMode="External"/><Relationship Id="rId7" Type="http://schemas.openxmlformats.org/officeDocument/2006/relationships/hyperlink" Target="http://commons.wikimedia.org/wiki/File:Alexander_I_by_Stepan_Shchukin.jpg?uselang=ru" TargetMode="External"/><Relationship Id="rId2" Type="http://schemas.openxmlformats.org/officeDocument/2006/relationships/hyperlink" Target="http://ru.wikipedia.org/wiki/%CA%EE%ED%F1%F2%E8%F2%F3%F6%E8%F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oc.reshuege.ru/test?a=catlistwstat" TargetMode="External"/><Relationship Id="rId5" Type="http://schemas.openxmlformats.org/officeDocument/2006/relationships/hyperlink" Target="http://www.be5.biz/pravo/k001/toc.htm" TargetMode="External"/><Relationship Id="rId10" Type="http://schemas.openxmlformats.org/officeDocument/2006/relationships/hyperlink" Target="http://blog.kp.ru/users/2763549/tags/%EF%EE%E7%E4%F0%E0%E2%EB%E5%ED%E8%FF/page10.html" TargetMode="External"/><Relationship Id="rId4" Type="http://schemas.openxmlformats.org/officeDocument/2006/relationships/hyperlink" Target="http://vor-stu.narod.ru/posob-3.html" TargetMode="External"/><Relationship Id="rId9" Type="http://schemas.openxmlformats.org/officeDocument/2006/relationships/hyperlink" Target="http://commons.wikimedia.org/wiki/File:Mikola_II.jpg?uselang=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ручной ввод 3"/>
          <p:cNvSpPr/>
          <p:nvPr/>
        </p:nvSpPr>
        <p:spPr>
          <a:xfrm>
            <a:off x="339725" y="333375"/>
            <a:ext cx="8496300" cy="1655763"/>
          </a:xfrm>
          <a:prstGeom prst="flowChartManualInput">
            <a:avLst/>
          </a:prstGeom>
          <a:solidFill>
            <a:schemeClr val="lt1">
              <a:alpha val="67000"/>
            </a:schemeClr>
          </a:solidFill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4339" name="TextBox 4"/>
          <p:cNvSpPr txBox="1">
            <a:spLocks noChangeArrowheads="1"/>
          </p:cNvSpPr>
          <p:nvPr/>
        </p:nvSpPr>
        <p:spPr bwMode="auto">
          <a:xfrm>
            <a:off x="1116013" y="908050"/>
            <a:ext cx="69119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КОНСТИТУЦИЯ РФ</a:t>
            </a:r>
          </a:p>
        </p:txBody>
      </p:sp>
      <p:sp>
        <p:nvSpPr>
          <p:cNvPr id="8" name="Блок-схема: ручной ввод 7"/>
          <p:cNvSpPr/>
          <p:nvPr/>
        </p:nvSpPr>
        <p:spPr>
          <a:xfrm>
            <a:off x="4427538" y="4797425"/>
            <a:ext cx="4716462" cy="1655763"/>
          </a:xfrm>
          <a:prstGeom prst="flowChartManualInput">
            <a:avLst/>
          </a:prstGeom>
          <a:solidFill>
            <a:schemeClr val="lt1">
              <a:alpha val="67000"/>
            </a:schemeClr>
          </a:solidFill>
          <a:ln w="571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4341" name="TextBox 5"/>
          <p:cNvSpPr txBox="1">
            <a:spLocks noChangeArrowheads="1"/>
          </p:cNvSpPr>
          <p:nvPr/>
        </p:nvSpPr>
        <p:spPr bwMode="auto">
          <a:xfrm>
            <a:off x="4986338" y="5091113"/>
            <a:ext cx="384968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Times New Roman" pitchFamily="18" charset="0"/>
                <a:cs typeface="Times New Roman" pitchFamily="18" charset="0"/>
              </a:rPr>
              <a:t>Учитель  истории и обществознания Кирнос Е.Н.</a:t>
            </a: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МБОУ СОШ № 25 им. П.К.Каледина г.Новочеркасск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C94F58-4FD6-4DF7-A04D-3B5230B48E1F}" type="slidenum">
              <a:rPr lang="ru-RU"/>
              <a:pPr>
                <a:defRPr/>
              </a:pPr>
              <a:t>2</a:t>
            </a:fld>
            <a:endParaRPr lang="ru-RU"/>
          </a:p>
        </p:txBody>
      </p:sp>
      <p:sp>
        <p:nvSpPr>
          <p:cNvPr id="5" name="Прямоугольник с двумя усеченными противолежащими углами 8"/>
          <p:cNvSpPr>
            <a:spLocks noGrp="1"/>
          </p:cNvSpPr>
          <p:nvPr>
            <p:ph idx="1"/>
          </p:nvPr>
        </p:nvSpPr>
        <p:spPr>
          <a:prstGeom prst="snip2DiagRect">
            <a:avLst>
              <a:gd name="adj1" fmla="val 0"/>
              <a:gd name="adj2" fmla="val 7785"/>
            </a:avLst>
          </a:prstGeom>
          <a:solidFill>
            <a:schemeClr val="lt1">
              <a:alpha val="67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normAutofit lnSpcReduction="10000"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Термин «конституция» (от лат.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constitutio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установление) имеет многовековую историю, употреблялся он еще в Древней Греции и Древнем Риме. Однако в нынешнем понимании (т. е. в качестве основного закона государства) он стал применяться в Новое время, в эпоху буржуазных революций и соответствующих государственно-правовых преобразований.</a:t>
            </a: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prstGeom prst="flowChartManualInput">
            <a:avLst/>
          </a:prstGeom>
          <a:solidFill>
            <a:schemeClr val="lt1">
              <a:alpha val="67000"/>
            </a:schemeClr>
          </a:solidFill>
          <a:ln w="571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6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конституция</a:t>
            </a:r>
            <a:endParaRPr lang="ru-RU" sz="6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FB2F75-4659-447A-87EF-9140A2F76147}" type="slidenum">
              <a:rPr lang="ru-RU"/>
              <a:pPr>
                <a:defRPr/>
              </a:pPr>
              <a:t>3</a:t>
            </a:fld>
            <a:endParaRPr lang="ru-RU"/>
          </a:p>
        </p:txBody>
      </p:sp>
      <p:sp>
        <p:nvSpPr>
          <p:cNvPr id="5" name="Прямоугольник с двумя усеченными противолежащими углами 8"/>
          <p:cNvSpPr>
            <a:spLocks noGrp="1"/>
          </p:cNvSpPr>
          <p:nvPr>
            <p:ph idx="1"/>
          </p:nvPr>
        </p:nvSpPr>
        <p:spPr>
          <a:prstGeom prst="snip2DiagRect">
            <a:avLst>
              <a:gd name="adj1" fmla="val 0"/>
              <a:gd name="adj2" fmla="val 7785"/>
            </a:avLst>
          </a:prstGeom>
          <a:solidFill>
            <a:schemeClr val="lt1">
              <a:alpha val="67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normAutofit/>
          </a:bodyPr>
          <a:lstStyle/>
          <a:p>
            <a:pPr marL="0" indent="0"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государства, обладающий высшей юридической силой, закрепляющий и регулирующий базовые общественные отношения в сфере правового статуса личности, институтов гражданского общества, организации государства и функционирования публичной власти.</a:t>
            </a: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prstGeom prst="flowChartManualInput">
            <a:avLst/>
          </a:prstGeom>
          <a:solidFill>
            <a:schemeClr val="lt1">
              <a:alpha val="67000"/>
            </a:schemeClr>
          </a:solidFill>
          <a:ln w="571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6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Конституция -</a:t>
            </a:r>
            <a:endParaRPr lang="ru-RU" sz="6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Блок-схема: ручной ввод 7"/>
          <p:cNvSpPr/>
          <p:nvPr/>
        </p:nvSpPr>
        <p:spPr>
          <a:xfrm>
            <a:off x="323850" y="260350"/>
            <a:ext cx="8351838" cy="936625"/>
          </a:xfrm>
          <a:prstGeom prst="flowChartManualInput">
            <a:avLst/>
          </a:prstGeom>
          <a:solidFill>
            <a:schemeClr val="lt1">
              <a:alpha val="67000"/>
            </a:schemeClr>
          </a:solidFill>
          <a:ln w="571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410" name="TextBox 4"/>
          <p:cNvSpPr txBox="1">
            <a:spLocks noChangeArrowheads="1"/>
          </p:cNvSpPr>
          <p:nvPr/>
        </p:nvSpPr>
        <p:spPr bwMode="auto">
          <a:xfrm>
            <a:off x="639763" y="508000"/>
            <a:ext cx="7893050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История конституционализма в России</a:t>
            </a:r>
          </a:p>
        </p:txBody>
      </p:sp>
      <p:sp>
        <p:nvSpPr>
          <p:cNvPr id="9" name="Прямоугольник с двумя усеченными противолежащими углами 8"/>
          <p:cNvSpPr/>
          <p:nvPr/>
        </p:nvSpPr>
        <p:spPr>
          <a:xfrm>
            <a:off x="755650" y="1444625"/>
            <a:ext cx="7488238" cy="4895850"/>
          </a:xfrm>
          <a:prstGeom prst="snip2DiagRect">
            <a:avLst>
              <a:gd name="adj1" fmla="val 0"/>
              <a:gd name="adj2" fmla="val 7785"/>
            </a:avLst>
          </a:prstGeom>
          <a:solidFill>
            <a:schemeClr val="lt1">
              <a:alpha val="67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4211638" y="2033588"/>
            <a:ext cx="4032250" cy="2308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Впервые </a:t>
            </a: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России о конституции заговорили в начале 19 века в связи с реформаторской деятельностью Александра I и движением </a:t>
            </a: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декабристов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.</a:t>
            </a:r>
            <a:endParaRPr lang="ru-RU" sz="24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pic>
        <p:nvPicPr>
          <p:cNvPr id="1741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52525" y="1700213"/>
            <a:ext cx="2667000" cy="340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1666875" y="5157788"/>
            <a:ext cx="2152650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Александр I</a:t>
            </a:r>
            <a:endParaRPr lang="ru-RU" sz="2400" b="1" u="sng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E8C898-285F-4FA5-AD1E-E3C8120B8D33}" type="slidenum">
              <a:rPr lang="ru-RU"/>
              <a:pPr>
                <a:defRPr/>
              </a:pPr>
              <a:t>5</a:t>
            </a:fld>
            <a:endParaRPr lang="ru-RU"/>
          </a:p>
        </p:txBody>
      </p:sp>
      <p:sp>
        <p:nvSpPr>
          <p:cNvPr id="6" name="Прямоугольник с двумя усеченными противолежащими углами 8"/>
          <p:cNvSpPr>
            <a:spLocks noGrp="1"/>
          </p:cNvSpPr>
          <p:nvPr>
            <p:ph idx="1"/>
          </p:nvPr>
        </p:nvSpPr>
        <p:spPr>
          <a:xfrm>
            <a:off x="4643438" y="741363"/>
            <a:ext cx="3971925" cy="4816475"/>
          </a:xfrm>
          <a:prstGeom prst="snip2DiagRect">
            <a:avLst>
              <a:gd name="adj1" fmla="val 0"/>
              <a:gd name="adj2" fmla="val 7785"/>
            </a:avLst>
          </a:prstGeom>
          <a:solidFill>
            <a:schemeClr val="lt1">
              <a:alpha val="67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normAutofit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dirty="0"/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середине 19 века значительные шаги в направлении конституционного правления были сделаны в царствование императора Александра II: отмена крепостного права, судебная реформа, развитие земства.</a:t>
            </a:r>
          </a:p>
        </p:txBody>
      </p:sp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27113" y="908050"/>
            <a:ext cx="3162300" cy="398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0" name="Прямоугольник 6"/>
          <p:cNvSpPr>
            <a:spLocks noChangeArrowheads="1"/>
          </p:cNvSpPr>
          <p:nvPr/>
        </p:nvSpPr>
        <p:spPr bwMode="auto">
          <a:xfrm>
            <a:off x="628650" y="5165725"/>
            <a:ext cx="39608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latin typeface="Times New Roman" pitchFamily="18" charset="0"/>
                <a:cs typeface="Times New Roman" pitchFamily="18" charset="0"/>
              </a:rPr>
              <a:t>Александр </a:t>
            </a:r>
            <a:r>
              <a:rPr lang="en-US" sz="2400" b="1">
                <a:latin typeface="Times New Roman" pitchFamily="18" charset="0"/>
                <a:cs typeface="Times New Roman" pitchFamily="18" charset="0"/>
              </a:rPr>
              <a:t>II </a:t>
            </a:r>
            <a:r>
              <a:rPr lang="ru-RU" sz="2400" b="1">
                <a:latin typeface="Times New Roman" pitchFamily="18" charset="0"/>
                <a:cs typeface="Times New Roman" pitchFamily="18" charset="0"/>
              </a:rPr>
              <a:t>Николаевич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8585F3-CEF1-456F-9353-792FB50FCF2B}" type="slidenum">
              <a:rPr lang="ru-RU"/>
              <a:pPr>
                <a:defRPr/>
              </a:pPr>
              <a:t>6</a:t>
            </a:fld>
            <a:endParaRPr lang="ru-RU"/>
          </a:p>
        </p:txBody>
      </p:sp>
      <p:sp>
        <p:nvSpPr>
          <p:cNvPr id="5" name="Прямоугольник с двумя усеченными противолежащими углами 8"/>
          <p:cNvSpPr>
            <a:spLocks noGrp="1"/>
          </p:cNvSpPr>
          <p:nvPr>
            <p:ph idx="1"/>
          </p:nvPr>
        </p:nvSpPr>
        <p:spPr>
          <a:xfrm>
            <a:off x="4572000" y="333375"/>
            <a:ext cx="3960813" cy="6264275"/>
          </a:xfrm>
          <a:prstGeom prst="snip2DiagRect">
            <a:avLst>
              <a:gd name="adj1" fmla="val 0"/>
              <a:gd name="adj2" fmla="val 7785"/>
            </a:avLst>
          </a:prstGeom>
          <a:solidFill>
            <a:schemeClr val="lt1">
              <a:alpha val="67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normAutofit fontScale="70000" lnSpcReduction="20000"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 первой русской революции Николай II опубликовал Манифест 17 октября. Царь «даровал» населению политические и гражданские права и свободы, гарантировал участие в выборах нового законодательного органа Государственной Думы тех слоев населения, которые ранее были лишены права голоса</a:t>
            </a: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Таким образом, этот документ фактически принято считать первой русской конституцией, а Думу - первым русским парламентом.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088" y="476250"/>
            <a:ext cx="3254375" cy="439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Прямоугольник 5"/>
          <p:cNvSpPr>
            <a:spLocks noChangeArrowheads="1"/>
          </p:cNvSpPr>
          <p:nvPr/>
        </p:nvSpPr>
        <p:spPr bwMode="auto">
          <a:xfrm>
            <a:off x="1250950" y="5018088"/>
            <a:ext cx="28082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latin typeface="Times New Roman" pitchFamily="18" charset="0"/>
                <a:cs typeface="Times New Roman" pitchFamily="18" charset="0"/>
              </a:rPr>
              <a:t>Николай II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F886F1-F18C-4A97-96A6-D317AFAA65F3}" type="slidenum">
              <a:rPr lang="ru-RU"/>
              <a:pPr>
                <a:defRPr/>
              </a:pPr>
              <a:t>7</a:t>
            </a:fld>
            <a:endParaRPr lang="ru-RU"/>
          </a:p>
        </p:txBody>
      </p:sp>
      <p:sp>
        <p:nvSpPr>
          <p:cNvPr id="5" name="Прямоугольник с двумя усеченными противолежащими углами 8"/>
          <p:cNvSpPr>
            <a:spLocks noGrp="1"/>
          </p:cNvSpPr>
          <p:nvPr>
            <p:ph idx="1"/>
          </p:nvPr>
        </p:nvSpPr>
        <p:spPr>
          <a:xfrm>
            <a:off x="323850" y="1600200"/>
            <a:ext cx="8569325" cy="4525963"/>
          </a:xfrm>
          <a:prstGeom prst="snip2DiagRect">
            <a:avLst>
              <a:gd name="adj1" fmla="val 0"/>
              <a:gd name="adj2" fmla="val 7785"/>
            </a:avLst>
          </a:prstGeom>
          <a:solidFill>
            <a:schemeClr val="lt1">
              <a:alpha val="67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/>
              <a:t>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1918 году 5-м Всероссийским съездом Советов была принята первая конституция Российской Социалистической Федеративной Советской Республики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1925 году была принята вторая конституция РСФСР основной идеей которой было построение социализма и добровольное объединение равноправных народов в Союз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1937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году - третья конституция РСФСР. Впервые была выделена глава, посвященная правам и обязанностям граждан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Конституция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1978 года  считается конституцией развитого социализма, и выполняет политико-пропагандистские функции.</a:t>
            </a: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prstGeom prst="flowChartManualInput">
            <a:avLst/>
          </a:prstGeom>
          <a:solidFill>
            <a:schemeClr val="lt1">
              <a:alpha val="67000"/>
            </a:schemeClr>
          </a:solidFill>
          <a:ln w="571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Конституции РСФСР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6F9703-4ABA-43EE-B979-9BB38E4C4778}" type="slidenum">
              <a:rPr lang="ru-RU"/>
              <a:pPr>
                <a:defRPr/>
              </a:pPr>
              <a:t>8</a:t>
            </a:fld>
            <a:endParaRPr lang="ru-RU"/>
          </a:p>
        </p:txBody>
      </p:sp>
      <p:sp>
        <p:nvSpPr>
          <p:cNvPr id="5" name="Прямоугольник с двумя усеченными противолежащими углами 8"/>
          <p:cNvSpPr>
            <a:spLocks noGrp="1"/>
          </p:cNvSpPr>
          <p:nvPr>
            <p:ph idx="1"/>
          </p:nvPr>
        </p:nvSpPr>
        <p:spPr>
          <a:xfrm>
            <a:off x="4643438" y="1600200"/>
            <a:ext cx="4043362" cy="4525963"/>
          </a:xfrm>
          <a:prstGeom prst="snip2DiagRect">
            <a:avLst>
              <a:gd name="adj1" fmla="val 0"/>
              <a:gd name="adj2" fmla="val 7785"/>
            </a:avLst>
          </a:prstGeom>
          <a:solidFill>
            <a:schemeClr val="lt1">
              <a:alpha val="67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normAutofit fontScale="77500" lnSpcReduction="20000"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Конституция РФ — конституция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референдарная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она 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принята</a:t>
            </a:r>
          </a:p>
          <a:p>
            <a:pPr marL="0" indent="0"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 декабря 1993 г. </a:t>
            </a:r>
            <a:endParaRPr lang="ru-RU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всероссийском референдуме</a:t>
            </a:r>
            <a:r>
              <a:rPr lang="ru-RU" b="1" dirty="0"/>
              <a:t>.</a:t>
            </a: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prstGeom prst="flowChartManualInput">
            <a:avLst/>
          </a:prstGeom>
          <a:solidFill>
            <a:schemeClr val="lt1">
              <a:alpha val="67000"/>
            </a:schemeClr>
          </a:solidFill>
          <a:ln w="571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Конституция РФ</a:t>
            </a:r>
          </a:p>
        </p:txBody>
      </p:sp>
      <p:pic>
        <p:nvPicPr>
          <p:cNvPr id="2253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1557338"/>
            <a:ext cx="3876675" cy="485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FD5B76-46B8-400A-962A-D9F29920B0E7}" type="slidenum">
              <a:rPr lang="ru-RU"/>
              <a:pPr>
                <a:defRPr/>
              </a:pPr>
              <a:t>9</a:t>
            </a:fld>
            <a:endParaRPr lang="ru-RU"/>
          </a:p>
        </p:txBody>
      </p:sp>
      <p:sp>
        <p:nvSpPr>
          <p:cNvPr id="5" name="Прямоугольник с двумя усеченными противолежащими углами 8"/>
          <p:cNvSpPr>
            <a:spLocks noGrp="1"/>
          </p:cNvSpPr>
          <p:nvPr>
            <p:ph idx="4294967295"/>
          </p:nvPr>
        </p:nvSpPr>
        <p:spPr>
          <a:xfrm>
            <a:off x="468313" y="1628775"/>
            <a:ext cx="8229600" cy="4525963"/>
          </a:xfrm>
          <a:prstGeom prst="snip2DiagRect">
            <a:avLst>
              <a:gd name="adj1" fmla="val 0"/>
              <a:gd name="adj2" fmla="val 7785"/>
            </a:avLst>
          </a:prstGeom>
          <a:solidFill>
            <a:schemeClr val="lt1">
              <a:alpha val="67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normAutofit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Конституция РФ — конституция кодифицированная (консолидированная), т. е. представляет собой единый, достаточно лаконичный документ, содержащий принципиальные положения, закрепляющие и регулирующие различные аспекты общественных отношений.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4F4CD4-6D3F-413C-8E63-5439B01FDB74}" type="slidenum">
              <a:rPr lang="ru-RU"/>
              <a:pPr>
                <a:defRPr/>
              </a:pPr>
              <a:t>10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prstGeom prst="flowChartManualInput">
            <a:avLst/>
          </a:prstGeom>
          <a:solidFill>
            <a:schemeClr val="lt1">
              <a:alpha val="67000"/>
            </a:schemeClr>
          </a:solidFill>
          <a:ln w="571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СУЩНОСТЬ КОНСТИТУЦИИ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с двумя усеченными противолежащими углами 8"/>
          <p:cNvSpPr>
            <a:spLocks noGrp="1"/>
          </p:cNvSpPr>
          <p:nvPr>
            <p:ph idx="1"/>
          </p:nvPr>
        </p:nvSpPr>
        <p:spPr>
          <a:prstGeom prst="snip2DiagRect">
            <a:avLst>
              <a:gd name="adj1" fmla="val 0"/>
              <a:gd name="adj2" fmla="val 7785"/>
            </a:avLst>
          </a:prstGeom>
          <a:solidFill>
            <a:schemeClr val="lt1">
              <a:alpha val="67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normAutofit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государства призван служить главным ограничителем для власти в ее отношениях с человеком и обществом.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426EF6-E117-493A-961E-610E8C7DB3C0}" type="slidenum">
              <a:rPr lang="ru-RU"/>
              <a:pPr>
                <a:defRPr/>
              </a:pPr>
              <a:t>11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prstGeom prst="flowChartManualInput">
            <a:avLst/>
          </a:prstGeom>
          <a:solidFill>
            <a:schemeClr val="lt1">
              <a:alpha val="67000"/>
            </a:schemeClr>
          </a:solidFill>
          <a:ln w="571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ПРИНЦИПЫ  КОНСТИТУЦИИ</a:t>
            </a:r>
            <a:b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(юридические свойства)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с двумя усеченными противолежащими углами 8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2988"/>
          </a:xfrm>
          <a:prstGeom prst="snip2DiagRect">
            <a:avLst>
              <a:gd name="adj1" fmla="val 0"/>
              <a:gd name="adj2" fmla="val 7785"/>
            </a:avLst>
          </a:prstGeom>
          <a:solidFill>
            <a:schemeClr val="lt1">
              <a:alpha val="67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b="1" dirty="0"/>
              <a:t>•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выступает в качестве основного закона государства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обладает высшей юридической силой (юридическое верховенство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выполняет роль основы всей правовой системы страны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стабильна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Иногда к свойствам (чертам) конституции относят и другие признаки — легитимность, преемственность, перспективность,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5C8C76-BB16-4194-B20E-904BEE6327C4}" type="slidenum">
              <a:rPr lang="ru-RU"/>
              <a:pPr>
                <a:defRPr/>
              </a:pPr>
              <a:t>12</a:t>
            </a:fld>
            <a:endParaRPr lang="ru-RU"/>
          </a:p>
        </p:txBody>
      </p:sp>
      <p:sp>
        <p:nvSpPr>
          <p:cNvPr id="6" name="Заголовок 4"/>
          <p:cNvSpPr>
            <a:spLocks noGrp="1"/>
          </p:cNvSpPr>
          <p:nvPr>
            <p:ph type="title"/>
          </p:nvPr>
        </p:nvSpPr>
        <p:spPr>
          <a:xfrm>
            <a:off x="468313" y="333375"/>
            <a:ext cx="8229600" cy="849313"/>
          </a:xfrm>
          <a:prstGeom prst="flowChartManualInput">
            <a:avLst/>
          </a:prstGeom>
          <a:solidFill>
            <a:schemeClr val="lt1">
              <a:alpha val="67000"/>
            </a:schemeClr>
          </a:solidFill>
          <a:ln w="571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ПРИЗНАКИ  КОНСТИТУЦИИ</a:t>
            </a:r>
            <a:b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Схема 6"/>
          <p:cNvGraphicFramePr/>
          <p:nvPr/>
        </p:nvGraphicFramePr>
        <p:xfrm>
          <a:off x="539552" y="1340768"/>
          <a:ext cx="8064896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4E05D0-789D-419A-882E-8AF95EA0FB32}" type="slidenum">
              <a:rPr lang="ru-RU"/>
              <a:pPr>
                <a:defRPr/>
              </a:pPr>
              <a:t>13</a:t>
            </a:fld>
            <a:endParaRPr lang="ru-RU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91264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Заголовок 4"/>
          <p:cNvSpPr>
            <a:spLocks noGrp="1"/>
          </p:cNvSpPr>
          <p:nvPr>
            <p:ph type="title"/>
          </p:nvPr>
        </p:nvSpPr>
        <p:spPr>
          <a:prstGeom prst="flowChartManualInput">
            <a:avLst/>
          </a:prstGeom>
          <a:solidFill>
            <a:schemeClr val="lt1">
              <a:alpha val="67000"/>
            </a:schemeClr>
          </a:solidFill>
          <a:ln w="571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  КОНСТИТУЦИИ</a:t>
            </a:r>
            <a:b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2E64B8-7831-44EA-B8EF-350DE970AE3C}" type="slidenum">
              <a:rPr lang="ru-RU"/>
              <a:pPr>
                <a:defRPr/>
              </a:pPr>
              <a:t>14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95288" y="47625"/>
            <a:ext cx="8075612" cy="792163"/>
          </a:xfrm>
          <a:prstGeom prst="flowChartManualInput">
            <a:avLst/>
          </a:prstGeom>
          <a:solidFill>
            <a:schemeClr val="lt1">
              <a:alpha val="67000"/>
            </a:schemeClr>
          </a:solidFill>
          <a:ln w="571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 КОНСТИТУЦИИ РФ</a:t>
            </a:r>
            <a:b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с двумя усеченными противолежащими углами 8"/>
          <p:cNvSpPr>
            <a:spLocks noGrp="1"/>
          </p:cNvSpPr>
          <p:nvPr>
            <p:ph idx="1"/>
          </p:nvPr>
        </p:nvSpPr>
        <p:spPr>
          <a:xfrm>
            <a:off x="250825" y="692150"/>
            <a:ext cx="8424863" cy="5689600"/>
          </a:xfrm>
          <a:prstGeom prst="snip2DiagRect">
            <a:avLst>
              <a:gd name="adj1" fmla="val 0"/>
              <a:gd name="adj2" fmla="val 7785"/>
            </a:avLst>
          </a:prstGeom>
          <a:solidFill>
            <a:schemeClr val="lt1">
              <a:alpha val="67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Преамбула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первый 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Глава 1. Основы конституционного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строя)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Глава 2. Права и свободы человека и гражданина (статьи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Глава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Федеративное устройство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Глава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Президент Российской Федерации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Глава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Федеральное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Собрание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Глава 6. Правительство Российской Федерации 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Глава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Судебная власть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Глава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Местное самоуправление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Глава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Конституционные поправки и пересмотр Конституции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второй. Заключительные и переходные положения</a:t>
            </a:r>
          </a:p>
        </p:txBody>
      </p:sp>
      <p:pic>
        <p:nvPicPr>
          <p:cNvPr id="2867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32588" y="404813"/>
            <a:ext cx="1800225" cy="143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6A70D9-985C-4E81-9CFC-174DF7D7020B}" type="slidenum">
              <a:rPr lang="ru-RU"/>
              <a:pPr>
                <a:defRPr/>
              </a:pPr>
              <a:t>15</a:t>
            </a:fld>
            <a:endParaRPr lang="ru-RU"/>
          </a:p>
        </p:txBody>
      </p:sp>
      <p:sp>
        <p:nvSpPr>
          <p:cNvPr id="5" name="Прямоугольник с двумя усеченными противолежащими углами 8"/>
          <p:cNvSpPr>
            <a:spLocks noGrp="1"/>
          </p:cNvSpPr>
          <p:nvPr>
            <p:ph idx="1"/>
          </p:nvPr>
        </p:nvSpPr>
        <p:spPr>
          <a:xfrm>
            <a:off x="395288" y="1989138"/>
            <a:ext cx="8229600" cy="4525962"/>
          </a:xfrm>
          <a:prstGeom prst="snip2DiagRect">
            <a:avLst>
              <a:gd name="adj1" fmla="val 0"/>
              <a:gd name="adj2" fmla="val 7785"/>
            </a:avLst>
          </a:prstGeom>
          <a:solidFill>
            <a:schemeClr val="lt1">
              <a:alpha val="67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точки зрения порядка изменения российская Конституция является «жесткой» (в отличие от «мягких», или «гибких», конституций некоторых государств). Жесткость Конституции РФ проявляется в материальном и процессуальном аспектах.</a:t>
            </a:r>
          </a:p>
        </p:txBody>
      </p:sp>
      <p:sp>
        <p:nvSpPr>
          <p:cNvPr id="7" name="Заголовок 4"/>
          <p:cNvSpPr>
            <a:spLocks noGrp="1"/>
          </p:cNvSpPr>
          <p:nvPr>
            <p:ph type="title"/>
          </p:nvPr>
        </p:nvSpPr>
        <p:spPr>
          <a:xfrm>
            <a:off x="395288" y="260350"/>
            <a:ext cx="8229600" cy="1439863"/>
          </a:xfrm>
          <a:prstGeom prst="flowChartManualInput">
            <a:avLst/>
          </a:prstGeom>
          <a:solidFill>
            <a:schemeClr val="lt1">
              <a:alpha val="67000"/>
            </a:schemeClr>
          </a:solidFill>
          <a:ln w="571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ИЗМЕНЕНИЯ </a:t>
            </a:r>
            <a:b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КОНСТИТУЦИИ РФ</a:t>
            </a:r>
            <a:b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Объект 8"/>
          <p:cNvGraphicFramePr>
            <a:graphicFrameLocks noGrp="1"/>
          </p:cNvGraphicFramePr>
          <p:nvPr>
            <p:ph idx="1"/>
          </p:nvPr>
        </p:nvGraphicFramePr>
        <p:xfrm>
          <a:off x="457200" y="764704"/>
          <a:ext cx="8291264" cy="5904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BC6AE4-9912-4E8B-93C0-4EAA2814D56A}" type="slidenum">
              <a:rPr lang="ru-RU"/>
              <a:pPr>
                <a:defRPr/>
              </a:pPr>
              <a:t>16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39750" y="0"/>
            <a:ext cx="8147050" cy="720725"/>
          </a:xfrm>
          <a:prstGeom prst="flowChartManualInput">
            <a:avLst/>
          </a:prstGeom>
          <a:solidFill>
            <a:schemeClr val="lt1">
              <a:alpha val="67000"/>
            </a:schemeClr>
          </a:solidFill>
          <a:ln w="571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РОЛЬ  КОНСТИТУЦИИ РФ</a:t>
            </a:r>
            <a:b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CBB83D-324C-4BE6-8899-D7EEB41F5E59}" type="slidenum">
              <a:rPr lang="ru-RU"/>
              <a:pPr>
                <a:defRPr/>
              </a:pPr>
              <a:t>17</a:t>
            </a:fld>
            <a:endParaRPr lang="ru-RU"/>
          </a:p>
        </p:txBody>
      </p:sp>
      <p:sp>
        <p:nvSpPr>
          <p:cNvPr id="31746" name="Прямоугольник 4"/>
          <p:cNvSpPr>
            <a:spLocks noChangeArrowheads="1"/>
          </p:cNvSpPr>
          <p:nvPr/>
        </p:nvSpPr>
        <p:spPr bwMode="auto">
          <a:xfrm>
            <a:off x="179388" y="363538"/>
            <a:ext cx="8785225" cy="649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Times New Roman" pitchFamily="18" charset="0"/>
                <a:cs typeface="Times New Roman" pitchFamily="18" charset="0"/>
              </a:rPr>
              <a:t>Задания В6.</a:t>
            </a:r>
          </a:p>
          <a:p>
            <a:r>
              <a:rPr lang="ru-RU" sz="2800" b="1">
                <a:latin typeface="Times New Roman" pitchFamily="18" charset="0"/>
                <a:cs typeface="Times New Roman" pitchFamily="18" charset="0"/>
              </a:rPr>
              <a:t>Социальным называется государство, служащее _______(А). Такое государство гарантирует исполнение конституционно закрепленных экономических и социальных __(Б) граждан. Также гарантируются социальные _(В) государства: охрана труда и здоровья  граждан; выплата минимальной заработной платы; поддержка семьи, инвалидов и др. Также закреплены и другие ____(Г) социальной защиты. В современном обществе ___(Д) понимается как равенство прав и возможностей. Организационно-правовой статус Российской Федерации как социального государства закреплен действующей________(Е). </a:t>
            </a:r>
          </a:p>
          <a:p>
            <a:endParaRPr lang="ru-RU" sz="2400" b="1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F04288-7E97-4337-AF7D-124B6EA7D960}" type="slidenum">
              <a:rPr lang="ru-RU"/>
              <a:pPr>
                <a:defRPr/>
              </a:pPr>
              <a:t>18</a:t>
            </a:fld>
            <a:endParaRPr lang="ru-RU" dirty="0"/>
          </a:p>
        </p:txBody>
      </p:sp>
      <p:sp>
        <p:nvSpPr>
          <p:cNvPr id="32770" name="Прямоугольник 2"/>
          <p:cNvSpPr>
            <a:spLocks noChangeArrowheads="1"/>
          </p:cNvSpPr>
          <p:nvPr/>
        </p:nvSpPr>
        <p:spPr bwMode="auto">
          <a:xfrm>
            <a:off x="393700" y="333375"/>
            <a:ext cx="8280400" cy="633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14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>
                <a:latin typeface="Times New Roman" pitchFamily="18" charset="0"/>
                <a:cs typeface="Times New Roman" pitchFamily="18" charset="0"/>
              </a:rPr>
              <a:t>Список терминов: </a:t>
            </a:r>
          </a:p>
          <a:p>
            <a:r>
              <a:rPr lang="ru-RU" sz="2800" b="1">
                <a:latin typeface="Times New Roman" pitchFamily="18" charset="0"/>
                <a:cs typeface="Times New Roman" pitchFamily="18" charset="0"/>
              </a:rPr>
              <a:t>1) социальное неравенство </a:t>
            </a:r>
          </a:p>
          <a:p>
            <a:r>
              <a:rPr lang="ru-RU" sz="2800" b="1">
                <a:latin typeface="Times New Roman" pitchFamily="18" charset="0"/>
                <a:cs typeface="Times New Roman" pitchFamily="18" charset="0"/>
              </a:rPr>
              <a:t>2) Конституция РФ </a:t>
            </a:r>
          </a:p>
          <a:p>
            <a:r>
              <a:rPr lang="ru-RU" sz="2800" b="1">
                <a:latin typeface="Times New Roman" pitchFamily="18" charset="0"/>
                <a:cs typeface="Times New Roman" pitchFamily="18" charset="0"/>
              </a:rPr>
              <a:t>3) права и свободы </a:t>
            </a:r>
          </a:p>
          <a:p>
            <a:r>
              <a:rPr lang="ru-RU" sz="2800" b="1">
                <a:latin typeface="Times New Roman" pitchFamily="18" charset="0"/>
                <a:cs typeface="Times New Roman" pitchFamily="18" charset="0"/>
              </a:rPr>
              <a:t>4) социальные привилегии </a:t>
            </a:r>
          </a:p>
          <a:p>
            <a:r>
              <a:rPr lang="ru-RU" sz="2800" b="1">
                <a:latin typeface="Times New Roman" pitchFamily="18" charset="0"/>
                <a:cs typeface="Times New Roman" pitchFamily="18" charset="0"/>
              </a:rPr>
              <a:t>5) гарантии </a:t>
            </a:r>
          </a:p>
          <a:p>
            <a:r>
              <a:rPr lang="ru-RU" sz="2800" b="1">
                <a:latin typeface="Times New Roman" pitchFamily="18" charset="0"/>
                <a:cs typeface="Times New Roman" pitchFamily="18" charset="0"/>
              </a:rPr>
              <a:t>6) общество </a:t>
            </a:r>
          </a:p>
          <a:p>
            <a:r>
              <a:rPr lang="ru-RU" sz="2800" b="1">
                <a:latin typeface="Times New Roman" pitchFamily="18" charset="0"/>
                <a:cs typeface="Times New Roman" pitchFamily="18" charset="0"/>
              </a:rPr>
              <a:t>7) Декларация прав человека </a:t>
            </a:r>
          </a:p>
          <a:p>
            <a:r>
              <a:rPr lang="ru-RU" sz="2800" b="1">
                <a:latin typeface="Times New Roman" pitchFamily="18" charset="0"/>
                <a:cs typeface="Times New Roman" pitchFamily="18" charset="0"/>
              </a:rPr>
              <a:t>8) обязанности </a:t>
            </a:r>
          </a:p>
          <a:p>
            <a:r>
              <a:rPr lang="ru-RU" sz="2800" b="1">
                <a:latin typeface="Times New Roman" pitchFamily="18" charset="0"/>
                <a:cs typeface="Times New Roman" pitchFamily="18" charset="0"/>
              </a:rPr>
              <a:t>9) социальное равенство </a:t>
            </a:r>
          </a:p>
          <a:p>
            <a:r>
              <a:rPr lang="ru-RU" sz="2800" b="1">
                <a:latin typeface="Times New Roman" pitchFamily="18" charset="0"/>
                <a:cs typeface="Times New Roman" pitchFamily="18" charset="0"/>
              </a:rPr>
              <a:t>В данной ниже таблице приведены буквы, обозначающие пропущенные слова. Запишите в таблицу под каждой буквой номер выбранного вами слова. </a:t>
            </a:r>
          </a:p>
        </p:txBody>
      </p:sp>
      <p:pic>
        <p:nvPicPr>
          <p:cNvPr id="3277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32363" y="2205038"/>
            <a:ext cx="3600450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4B83FA-2196-47B8-8425-073F7CA1AF2F}" type="slidenum">
              <a:rPr lang="ru-RU"/>
              <a:pPr>
                <a:defRPr/>
              </a:pPr>
              <a:t>19</a:t>
            </a:fld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539750" y="550863"/>
            <a:ext cx="7561263" cy="37242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Домашнее задание :</a:t>
            </a: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параграф  8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опорный конспект в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тетради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терминология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Дать определение и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составить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два предложения с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понятиями 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Преамбула», «Референдум»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835787-BF40-4C09-9BC8-1C4A9B71D45B}" type="slidenum">
              <a:rPr lang="ru-RU"/>
              <a:pPr>
                <a:defRPr/>
              </a:pPr>
              <a:t>20</a:t>
            </a:fld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395536" y="271474"/>
            <a:ext cx="8208912" cy="5544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/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62A55D-E4C4-4848-AAF1-2708CB8E47D4}" type="slidenum">
              <a:rPr lang="ru-RU"/>
              <a:pPr>
                <a:defRPr/>
              </a:pPr>
              <a:t>21</a:t>
            </a:fld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95288" y="1628775"/>
            <a:ext cx="8229600" cy="3384550"/>
          </a:xfrm>
          <a:prstGeom prst="flowChartManualInput">
            <a:avLst/>
          </a:prstGeom>
          <a:solidFill>
            <a:schemeClr val="lt1">
              <a:alpha val="67000"/>
            </a:schemeClr>
          </a:solidFill>
          <a:ln w="571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C00000"/>
                </a:solidFill>
              </a:rPr>
              <a:t>СПАСИБО ЗА ВНИМАНИЕ!</a:t>
            </a:r>
            <a:br>
              <a:rPr lang="ru-RU" sz="3200" b="1" dirty="0" smtClean="0">
                <a:solidFill>
                  <a:srgbClr val="C00000"/>
                </a:solidFill>
              </a:rPr>
            </a:br>
            <a:r>
              <a:rPr lang="ru-RU" sz="3200" b="1" dirty="0">
                <a:solidFill>
                  <a:srgbClr val="C00000"/>
                </a:solidFill>
              </a:rPr>
              <a:t/>
            </a:r>
            <a:br>
              <a:rPr lang="ru-RU" sz="3200" b="1" dirty="0">
                <a:solidFill>
                  <a:srgbClr val="C00000"/>
                </a:solidFill>
              </a:rPr>
            </a:br>
            <a:r>
              <a:rPr lang="ru-RU" sz="3200" b="1" dirty="0" smtClean="0">
                <a:solidFill>
                  <a:srgbClr val="C00000"/>
                </a:solidFill>
              </a:rPr>
              <a:t/>
            </a:r>
            <a:br>
              <a:rPr lang="ru-RU" sz="3200" b="1" dirty="0" smtClean="0">
                <a:solidFill>
                  <a:srgbClr val="C00000"/>
                </a:solidFill>
              </a:rPr>
            </a:br>
            <a:r>
              <a:rPr lang="ru-RU" sz="3200" dirty="0"/>
              <a:t>г</a:t>
            </a:r>
            <a:r>
              <a:rPr lang="ru-RU" sz="3200" dirty="0" smtClean="0"/>
              <a:t>. Новочеркасск </a:t>
            </a:r>
            <a:r>
              <a:rPr lang="ru-RU" sz="3200" dirty="0"/>
              <a:t>2013 г.</a:t>
            </a:r>
            <a:br>
              <a:rPr lang="ru-RU" sz="3200" dirty="0"/>
            </a:br>
            <a:endParaRPr lang="ru-RU" sz="32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Источники и ресурсы интернет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1075"/>
            <a:ext cx="8229600" cy="5472113"/>
          </a:xfrm>
        </p:spPr>
        <p:txBody>
          <a:bodyPr rtlCol="0">
            <a:normAutofit fontScale="85000" lnSpcReduction="10000"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Конституция РФ</a:t>
            </a:r>
            <a:endParaRPr lang="ru-RU" sz="1800" dirty="0" smtClean="0">
              <a:hlinkClick r:id="rId2"/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800" dirty="0" smtClean="0">
                <a:hlinkClick r:id="rId2"/>
              </a:rPr>
              <a:t>http</a:t>
            </a:r>
            <a:r>
              <a:rPr lang="en-US" sz="1800" dirty="0">
                <a:hlinkClick r:id="rId2"/>
              </a:rPr>
              <a:t>://www.constitution.ru</a:t>
            </a:r>
            <a:r>
              <a:rPr lang="en-US" sz="1800" dirty="0" smtClean="0">
                <a:hlinkClick r:id="rId2"/>
              </a:rPr>
              <a:t>/</a:t>
            </a:r>
            <a:endParaRPr lang="ru-RU" sz="1800" dirty="0" smtClean="0">
              <a:hlinkClick r:id="rId2"/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Конституция. Материал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Википедии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  <a:hlinkClick r:id="rId2"/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800" dirty="0" smtClean="0">
                <a:hlinkClick r:id="rId2"/>
              </a:rPr>
              <a:t>http</a:t>
            </a:r>
            <a:r>
              <a:rPr lang="en-US" sz="1800" dirty="0">
                <a:hlinkClick r:id="rId2"/>
              </a:rPr>
              <a:t>://ru.wikipedia.org/wiki/%</a:t>
            </a:r>
            <a:r>
              <a:rPr lang="en-US" sz="1800" dirty="0" smtClean="0">
                <a:hlinkClick r:id="rId2"/>
              </a:rPr>
              <a:t>CA%EE%ED%F1%F2%E8%F2%F3%F6%E8%FF</a:t>
            </a:r>
            <a:endParaRPr lang="ru-RU" sz="1800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Конституция РФ: понятие, сущность, юридические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свойства</a:t>
            </a:r>
            <a:endParaRPr lang="ru-RU" sz="1800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800" dirty="0">
                <a:hlinkClick r:id="rId3"/>
              </a:rPr>
              <a:t>http://</a:t>
            </a:r>
            <a:r>
              <a:rPr lang="en-US" sz="1800" dirty="0" smtClean="0">
                <a:hlinkClick r:id="rId3"/>
              </a:rPr>
              <a:t>www.telenir.net/yurisprudencija/konstitucionnoe_pravo_rf_konspekt_lekcii/p4.php</a:t>
            </a:r>
            <a:endParaRPr lang="ru-RU" sz="1800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ОСНОВЫ КОНСТИТУЦИОННОГО ПРАВА  Учебное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пособие</a:t>
            </a:r>
            <a:endParaRPr lang="ru-RU" sz="1800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800" dirty="0">
                <a:hlinkClick r:id="rId4"/>
              </a:rPr>
              <a:t>http://</a:t>
            </a:r>
            <a:r>
              <a:rPr lang="en-US" sz="1800" dirty="0" smtClean="0">
                <a:hlinkClick r:id="rId4"/>
              </a:rPr>
              <a:t>vor-stu.narod.ru/posob-3.html</a:t>
            </a:r>
            <a:endParaRPr lang="ru-RU" sz="1800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Некрасов С.И. Конституционное право Российской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</a:t>
            </a:r>
            <a:endParaRPr lang="ru-RU" sz="1800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800" dirty="0">
                <a:hlinkClick r:id="rId5"/>
              </a:rPr>
              <a:t>http://</a:t>
            </a:r>
            <a:r>
              <a:rPr lang="en-US" sz="1800" dirty="0" smtClean="0">
                <a:hlinkClick r:id="rId5"/>
              </a:rPr>
              <a:t>www.be5.biz/pravo/k001/toc.htm</a:t>
            </a:r>
            <a:endParaRPr lang="ru-RU" sz="1800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Решу ЕГЭ. Образовательный портал для подготовки к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ЕГЭ</a:t>
            </a:r>
            <a:endParaRPr lang="ru-RU" sz="1800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800" dirty="0" smtClean="0">
                <a:hlinkClick r:id="rId6"/>
              </a:rPr>
              <a:t>http</a:t>
            </a:r>
            <a:r>
              <a:rPr lang="en-US" sz="1800" dirty="0">
                <a:hlinkClick r:id="rId6"/>
              </a:rPr>
              <a:t>://</a:t>
            </a:r>
            <a:r>
              <a:rPr lang="en-US" sz="1800" dirty="0" smtClean="0">
                <a:hlinkClick r:id="rId6"/>
              </a:rPr>
              <a:t>soc.reshuege.ru/test?a=catlistwstat</a:t>
            </a:r>
            <a:endParaRPr lang="ru-RU" sz="1800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800" dirty="0" smtClean="0"/>
              <a:t>Александр 1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://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commons.wikimedia.org/wiki/File:Alexander_I_by_Stepan_Shchukin.jpg?uselang=ru</a:t>
            </a:r>
            <a:endParaRPr lang="ru-RU" sz="1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Александр 2 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http://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commons.wikimedia.org/wiki/File:Alexander_II_of_Russia_photo.jpg?uselang=ru</a:t>
            </a:r>
            <a:endParaRPr lang="ru-RU" sz="1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Николай 2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http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://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commons.wikimedia.org/wiki/File:Mikola_II.jpg?uselang=ru</a:t>
            </a:r>
            <a:endParaRPr lang="ru-RU" sz="1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Плакат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«День Конституции»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  <a:hlinkClick r:id="rId10"/>
              </a:rPr>
              <a:t>http://blog.kp.ru/users/2763549/tags/%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0"/>
              </a:rPr>
              <a:t>EF%EE%E7%E4%F0%E0%E2%EB%E5%ED%E8%FF/page10.html</a:t>
            </a:r>
            <a:endParaRPr lang="ru-RU" sz="1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1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1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1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1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1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D847A0-D500-4727-A037-7E1DEE4E08CD}" type="slidenum">
              <a:rPr lang="ru-RU"/>
              <a:pPr>
                <a:defRPr/>
              </a:pPr>
              <a:t>22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543</TotalTime>
  <Words>671</Words>
  <Application>Microsoft Office PowerPoint</Application>
  <PresentationFormat>Экран (4:3)</PresentationFormat>
  <Paragraphs>119</Paragraphs>
  <Slides>22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6" baseType="lpstr">
      <vt:lpstr>Calibri</vt:lpstr>
      <vt:lpstr>Arial</vt:lpstr>
      <vt:lpstr>Times New Roman</vt:lpstr>
      <vt:lpstr>Тема Office</vt:lpstr>
      <vt:lpstr>Слайд 1</vt:lpstr>
      <vt:lpstr>конституция</vt:lpstr>
      <vt:lpstr>Конституция -</vt:lpstr>
      <vt:lpstr>Слайд 4</vt:lpstr>
      <vt:lpstr>Слайд 5</vt:lpstr>
      <vt:lpstr>Слайд 6</vt:lpstr>
      <vt:lpstr>Конституции РСФСР</vt:lpstr>
      <vt:lpstr>Конституция РФ</vt:lpstr>
      <vt:lpstr>Слайд 9</vt:lpstr>
      <vt:lpstr>СУЩНОСТЬ КОНСТИТУЦИИ</vt:lpstr>
      <vt:lpstr>ПРИНЦИПЫ  КОНСТИТУЦИИ (юридические свойства)</vt:lpstr>
      <vt:lpstr>ПРИЗНАКИ  КОНСТИТУЦИИ </vt:lpstr>
      <vt:lpstr>ФУНКЦИИ  КОНСТИТУЦИИ </vt:lpstr>
      <vt:lpstr>СТРУКТУРА  КОНСТИТУЦИИ РФ </vt:lpstr>
      <vt:lpstr>ПОРЯДОК ИЗМЕНЕНИЯ  КОНСТИТУЦИИ РФ </vt:lpstr>
      <vt:lpstr> РОЛЬ  КОНСТИТУЦИИ РФ </vt:lpstr>
      <vt:lpstr>Слайд 17</vt:lpstr>
      <vt:lpstr>Слайд 18</vt:lpstr>
      <vt:lpstr>Слайд 19</vt:lpstr>
      <vt:lpstr>Слайд 20</vt:lpstr>
      <vt:lpstr>СПАСИБО ЗА ВНИМАНИЕ!   г. Новочеркасск 2013 г. </vt:lpstr>
      <vt:lpstr>Источники и ресурсы интернет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Ученик</dc:creator>
  <cp:lastModifiedBy>Мама</cp:lastModifiedBy>
  <cp:revision>38</cp:revision>
  <dcterms:created xsi:type="dcterms:W3CDTF">2012-12-11T13:21:37Z</dcterms:created>
  <dcterms:modified xsi:type="dcterms:W3CDTF">2013-11-13T09:48:52Z</dcterms:modified>
</cp:coreProperties>
</file>