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69" r:id="rId2"/>
    <p:sldId id="295" r:id="rId3"/>
    <p:sldId id="260" r:id="rId4"/>
    <p:sldId id="257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71" r:id="rId13"/>
    <p:sldId id="273" r:id="rId14"/>
    <p:sldId id="275" r:id="rId15"/>
    <p:sldId id="276" r:id="rId16"/>
    <p:sldId id="277" r:id="rId17"/>
    <p:sldId id="281" r:id="rId18"/>
    <p:sldId id="278" r:id="rId19"/>
    <p:sldId id="284" r:id="rId20"/>
    <p:sldId id="279" r:id="rId21"/>
    <p:sldId id="282" r:id="rId22"/>
    <p:sldId id="283" r:id="rId23"/>
    <p:sldId id="285" r:id="rId24"/>
    <p:sldId id="289" r:id="rId25"/>
    <p:sldId id="286" r:id="rId26"/>
    <p:sldId id="287" r:id="rId27"/>
    <p:sldId id="288" r:id="rId28"/>
    <p:sldId id="290" r:id="rId29"/>
    <p:sldId id="291" r:id="rId30"/>
    <p:sldId id="292" r:id="rId31"/>
    <p:sldId id="293" r:id="rId32"/>
    <p:sldId id="294" r:id="rId33"/>
    <p:sldId id="296" r:id="rId34"/>
    <p:sldId id="270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1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BD9F041A-6203-4966-8287-9973AD999799}" type="datetimeFigureOut">
              <a:rPr lang="ru-RU" smtClean="0"/>
              <a:t>23.04.2014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30E7B-11BA-427C-954F-B70D19C1A1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F041A-6203-4966-8287-9973AD999799}" type="datetimeFigureOut">
              <a:rPr lang="ru-RU" smtClean="0"/>
              <a:t>23.04.2014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30E7B-11BA-427C-954F-B70D19C1A185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F041A-6203-4966-8287-9973AD999799}" type="datetimeFigureOut">
              <a:rPr lang="ru-RU" smtClean="0"/>
              <a:t>23.04.2014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30E7B-11BA-427C-954F-B70D19C1A185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F041A-6203-4966-8287-9973AD999799}" type="datetimeFigureOut">
              <a:rPr lang="ru-RU" smtClean="0"/>
              <a:t>23.04.2014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30E7B-11BA-427C-954F-B70D19C1A185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F041A-6203-4966-8287-9973AD999799}" type="datetimeFigureOut">
              <a:rPr lang="ru-RU" smtClean="0"/>
              <a:t>23.04.2014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30E7B-11BA-427C-954F-B70D19C1A1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F041A-6203-4966-8287-9973AD999799}" type="datetimeFigureOut">
              <a:rPr lang="ru-RU" smtClean="0"/>
              <a:t>23.04.2014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30E7B-11BA-427C-954F-B70D19C1A185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F041A-6203-4966-8287-9973AD999799}" type="datetimeFigureOut">
              <a:rPr lang="ru-RU" smtClean="0"/>
              <a:t>23.04.2014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30E7B-11BA-427C-954F-B70D19C1A1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F041A-6203-4966-8287-9973AD999799}" type="datetimeFigureOut">
              <a:rPr lang="ru-RU" smtClean="0"/>
              <a:t>23.04.2014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30E7B-11BA-427C-954F-B70D19C1A185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F041A-6203-4966-8287-9973AD999799}" type="datetimeFigureOut">
              <a:rPr lang="ru-RU" smtClean="0"/>
              <a:t>23.04.2014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30E7B-11BA-427C-954F-B70D19C1A1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F041A-6203-4966-8287-9973AD999799}" type="datetimeFigureOut">
              <a:rPr lang="ru-RU" smtClean="0"/>
              <a:t>23.04.2014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30E7B-11BA-427C-954F-B70D19C1A1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F041A-6203-4966-8287-9973AD999799}" type="datetimeFigureOut">
              <a:rPr lang="ru-RU" smtClean="0"/>
              <a:t>23.04.2014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30E7B-11BA-427C-954F-B70D19C1A1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BD9F041A-6203-4966-8287-9973AD999799}" type="datetimeFigureOut">
              <a:rPr lang="ru-RU" smtClean="0"/>
              <a:t>23.04.2014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E8530E7B-11BA-427C-954F-B70D19C1A18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1400"/>
            <a:ext cx="9251504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268760"/>
            <a:ext cx="6400800" cy="6858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В память о друге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Павлова </a:t>
            </a:r>
            <a:r>
              <a:rPr lang="ru-RU" dirty="0" err="1" smtClean="0">
                <a:solidFill>
                  <a:schemeClr val="bg1"/>
                </a:solidFill>
              </a:rPr>
              <a:t>ивана</a:t>
            </a: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от скорбящих друзей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9" name="bf5b530619e5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55576" y="573325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959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4040">
        <p:dissolve/>
      </p:transition>
    </mc:Choice>
    <mc:Fallback>
      <p:transition spd="slow" advTm="404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5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0"/>
            <a:ext cx="10513167" cy="767747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5049578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3975">
        <p14:ripple/>
      </p:transition>
    </mc:Choice>
    <mc:Fallback>
      <p:transition spd="slow" advTm="397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20"/>
            <a:ext cx="9144000" cy="6838379"/>
          </a:xfrm>
        </p:spPr>
      </p:pic>
    </p:spTree>
    <p:extLst>
      <p:ext uri="{BB962C8B-B14F-4D97-AF65-F5344CB8AC3E}">
        <p14:creationId xmlns:p14="http://schemas.microsoft.com/office/powerpoint/2010/main" val="8911204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920">
        <p:split orient="vert"/>
      </p:transition>
    </mc:Choice>
    <mc:Fallback>
      <p:transition spd="slow" advTm="392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918997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3560">
        <p:dissolve/>
      </p:transition>
    </mc:Choice>
    <mc:Fallback>
      <p:transition spd="slow" advTm="3560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42208935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5183">
        <p:blinds dir="vert"/>
      </p:transition>
    </mc:Choice>
    <mc:Fallback>
      <p:transition spd="slow" advTm="5183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86"/>
            <a:ext cx="9144000" cy="6946405"/>
          </a:xfrm>
        </p:spPr>
      </p:pic>
    </p:spTree>
    <p:extLst>
      <p:ext uri="{BB962C8B-B14F-4D97-AF65-F5344CB8AC3E}">
        <p14:creationId xmlns:p14="http://schemas.microsoft.com/office/powerpoint/2010/main" val="792047063"/>
      </p:ext>
    </p:extLst>
  </p:cSld>
  <p:clrMapOvr>
    <a:masterClrMapping/>
  </p:clrMapOvr>
  <p:transition spd="slow" advTm="4535"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2949215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3619">
        <p14:ripple/>
      </p:transition>
    </mc:Choice>
    <mc:Fallback>
      <p:transition spd="slow" advTm="361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3170850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4047">
        <p:checker/>
      </p:transition>
    </mc:Choice>
    <mc:Fallback>
      <p:transition spd="slow" advTm="4047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42232176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4269">
        <p14:honeycomb/>
      </p:transition>
    </mc:Choice>
    <mc:Fallback>
      <p:transition spd="slow" advTm="426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761800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4369">
        <p:blinds dir="vert"/>
      </p:transition>
    </mc:Choice>
    <mc:Fallback>
      <p:transition spd="slow" advTm="4369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007222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4090">
        <p:checker/>
      </p:transition>
    </mc:Choice>
    <mc:Fallback>
      <p:transition spd="slow" advTm="4090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42875210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485"/>
    </mc:Choice>
    <mc:Fallback>
      <p:transition spd="slow" advTm="4485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642995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4389">
        <p:checker/>
      </p:transition>
    </mc:Choice>
    <mc:Fallback>
      <p:transition spd="slow" advTm="4389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1206186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4304">
        <p:dissolve/>
      </p:transition>
    </mc:Choice>
    <mc:Fallback>
      <p:transition spd="slow" advTm="4304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7894732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4238">
        <p14:glitter pattern="hexagon"/>
      </p:transition>
    </mc:Choice>
    <mc:Fallback>
      <p:transition spd="slow" advTm="423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24"/>
            <a:ext cx="9144000" cy="681337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7597231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3963">
        <p:dissolve/>
      </p:transition>
    </mc:Choice>
    <mc:Fallback>
      <p:transition spd="slow" advTm="3963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08504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7475605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4213">
        <p:checker/>
      </p:transition>
    </mc:Choice>
    <mc:Fallback>
      <p:transition spd="slow" advTm="4213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4705553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4365">
        <p14:ripple/>
      </p:transition>
    </mc:Choice>
    <mc:Fallback>
      <p:transition spd="slow" advTm="436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821806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4515">
        <p:blinds dir="vert"/>
      </p:transition>
    </mc:Choice>
    <mc:Fallback>
      <p:transition spd="slow" advTm="4515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88725840"/>
      </p:ext>
    </p:extLst>
  </p:cSld>
  <p:clrMapOvr>
    <a:masterClrMapping/>
  </p:clrMapOvr>
  <p:transition spd="slow" advTm="4491">
    <p:wheel spokes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8888479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4053">
        <p:dissolve/>
      </p:transition>
    </mc:Choice>
    <mc:Fallback>
      <p:transition spd="slow" advTm="4053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697766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369">
        <p:split orient="vert"/>
      </p:transition>
    </mc:Choice>
    <mc:Fallback>
      <p:transition spd="slow" advTm="4369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41049328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3629">
        <p:checker/>
      </p:transition>
    </mc:Choice>
    <mc:Fallback>
      <p:transition spd="slow" advTm="3629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3470984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5004">
        <p:dissolve/>
      </p:transition>
    </mc:Choice>
    <mc:Fallback>
      <p:transition spd="slow" advTm="5004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08504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40448713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3816">
        <p:dissolve/>
      </p:transition>
    </mc:Choice>
    <mc:Fallback>
      <p:transition spd="slow" advTm="3816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5464319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4186">
        <p14:ripple/>
      </p:transition>
    </mc:Choice>
    <mc:Fallback>
      <p:transition spd="slow" advTm="418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832"/>
            <a:ext cx="9144000" cy="68271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0910429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4030">
        <p14:ripple/>
      </p:transition>
    </mc:Choice>
    <mc:Fallback>
      <p:transition spd="slow" advTm="403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624"/>
            <a:ext cx="9144000" cy="681337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125436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4042">
        <p:dissolve/>
      </p:transition>
    </mc:Choice>
    <mc:Fallback>
      <p:transition spd="slow" advTm="4042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0872564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3613">
        <p:checker/>
      </p:transition>
    </mc:Choice>
    <mc:Fallback>
      <p:transition spd="slow" advTm="3613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4728296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4573">
        <p:checker/>
      </p:transition>
    </mc:Choice>
    <mc:Fallback>
      <p:transition spd="slow" advTm="4573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624"/>
            <a:ext cx="9144000" cy="681337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6508133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3716">
        <p14:honeycomb/>
      </p:transition>
    </mc:Choice>
    <mc:Fallback>
      <p:transition spd="slow" advTm="371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01424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4028">
        <p:dissolve/>
      </p:transition>
    </mc:Choice>
    <mc:Fallback>
      <p:transition spd="slow" advTm="4028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27581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3836">
        <p:dissolve/>
      </p:transition>
    </mc:Choice>
    <mc:Fallback>
      <p:transition spd="slow" advTm="3836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-27384"/>
            <a:ext cx="9252519" cy="6885384"/>
          </a:xfrm>
        </p:spPr>
      </p:pic>
    </p:spTree>
    <p:extLst>
      <p:ext uri="{BB962C8B-B14F-4D97-AF65-F5344CB8AC3E}">
        <p14:creationId xmlns:p14="http://schemas.microsoft.com/office/powerpoint/2010/main" val="3181307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4971">
        <p:dissolve/>
      </p:transition>
    </mc:Choice>
    <mc:Fallback>
      <p:transition spd="slow" advTm="4971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утюр">
  <a:themeElements>
    <a:clrScheme name="Кутюр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Смокинг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Кутюр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86</TotalTime>
  <Words>5</Words>
  <Application>Microsoft Office PowerPoint</Application>
  <PresentationFormat>Экран (4:3)</PresentationFormat>
  <Paragraphs>2</Paragraphs>
  <Slides>34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Кутюр</vt:lpstr>
      <vt:lpstr>В память о друге Павлова ивана от скорбящих друзей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 памяти  Павлова Ивана</dc:title>
  <dc:creator>Стас</dc:creator>
  <cp:lastModifiedBy>Стас</cp:lastModifiedBy>
  <cp:revision>11</cp:revision>
  <dcterms:created xsi:type="dcterms:W3CDTF">2014-04-20T16:01:29Z</dcterms:created>
  <dcterms:modified xsi:type="dcterms:W3CDTF">2014-04-23T09:00:12Z</dcterms:modified>
</cp:coreProperties>
</file>