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65" autoAdjust="0"/>
    <p:restoredTop sz="94660"/>
  </p:normalViewPr>
  <p:slideViewPr>
    <p:cSldViewPr>
      <p:cViewPr>
        <p:scale>
          <a:sx n="118" d="100"/>
          <a:sy n="118" d="100"/>
        </p:scale>
        <p:origin x="-12" y="10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A9F1-3F07-44D4-9732-3641F1D384DD}" type="datetimeFigureOut">
              <a:rPr lang="ru-RU" smtClean="0"/>
              <a:pPr/>
              <a:t>25.04.2014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3ED8-921E-427E-9E40-98F05BAE61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A9F1-3F07-44D4-9732-3641F1D384DD}" type="datetimeFigureOut">
              <a:rPr lang="ru-RU" smtClean="0"/>
              <a:pPr/>
              <a:t>25.04.2014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3ED8-921E-427E-9E40-98F05BAE61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A9F1-3F07-44D4-9732-3641F1D384DD}" type="datetimeFigureOut">
              <a:rPr lang="ru-RU" smtClean="0"/>
              <a:pPr/>
              <a:t>25.04.2014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3ED8-921E-427E-9E40-98F05BAE61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A9F1-3F07-44D4-9732-3641F1D384DD}" type="datetimeFigureOut">
              <a:rPr lang="ru-RU" smtClean="0"/>
              <a:pPr/>
              <a:t>25.04.2014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3ED8-921E-427E-9E40-98F05BAE61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A9F1-3F07-44D4-9732-3641F1D384DD}" type="datetimeFigureOut">
              <a:rPr lang="ru-RU" smtClean="0"/>
              <a:pPr/>
              <a:t>25.04.2014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3ED8-921E-427E-9E40-98F05BAE61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A9F1-3F07-44D4-9732-3641F1D384DD}" type="datetimeFigureOut">
              <a:rPr lang="ru-RU" smtClean="0"/>
              <a:pPr/>
              <a:t>25.04.2014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3ED8-921E-427E-9E40-98F05BAE61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A9F1-3F07-44D4-9732-3641F1D384DD}" type="datetimeFigureOut">
              <a:rPr lang="ru-RU" smtClean="0"/>
              <a:pPr/>
              <a:t>25.04.2014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3ED8-921E-427E-9E40-98F05BAE61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A9F1-3F07-44D4-9732-3641F1D384DD}" type="datetimeFigureOut">
              <a:rPr lang="ru-RU" smtClean="0"/>
              <a:pPr/>
              <a:t>25.04.2014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3ED8-921E-427E-9E40-98F05BAE61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A9F1-3F07-44D4-9732-3641F1D384DD}" type="datetimeFigureOut">
              <a:rPr lang="ru-RU" smtClean="0"/>
              <a:pPr/>
              <a:t>25.04.2014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7BC3ED8-921E-427E-9E40-98F05BAE610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A9F1-3F07-44D4-9732-3641F1D384DD}" type="datetimeFigureOut">
              <a:rPr lang="ru-RU" smtClean="0"/>
              <a:pPr/>
              <a:t>25.04.2014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3ED8-921E-427E-9E40-98F05BAE61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A9F1-3F07-44D4-9732-3641F1D384DD}" type="datetimeFigureOut">
              <a:rPr lang="ru-RU" smtClean="0"/>
              <a:pPr/>
              <a:t>25.04.2014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3ED8-921E-427E-9E40-98F05BAE61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1FA9F1-3F07-44D4-9732-3641F1D384DD}" type="datetimeFigureOut">
              <a:rPr lang="ru-RU" smtClean="0"/>
              <a:pPr/>
              <a:t>25.04.2014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BC3ED8-921E-427E-9E40-98F05BAE610E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F%D0%B0%D0%B2%D0%BB%D0%BE%D0%B4%D0%B0%D1%80" TargetMode="External"/><Relationship Id="rId2" Type="http://schemas.openxmlformats.org/officeDocument/2006/relationships/hyperlink" Target="http://ru.wikipedia.org/wiki/%D0%9F%D0%B0%D0%B2%D0%BB%D0%BE%D0%B4%D0%B0%D1%80%D1%81%D0%BA%D0%BE%D0%B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://ru.wikipedia.org/wiki/%D0%A1%D0%B2%D1%8F%D1%82%D0%B0%D1%8F_%D0%A2%D1%80%D0%BE%D0%B8%D1%86%D0%B0" TargetMode="External"/><Relationship Id="rId7" Type="http://schemas.openxmlformats.org/officeDocument/2006/relationships/image" Target="../media/image3.jpeg"/><Relationship Id="rId2" Type="http://schemas.openxmlformats.org/officeDocument/2006/relationships/hyperlink" Target="http://ru.wikipedia.org/wiki/%D0%9A%D1%83%D0%BF%D0%BE%D0%BB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9A%D0%BE%D0%BB%D0%BE%D0%BA%D0%BE%D0%BB" TargetMode="External"/><Relationship Id="rId5" Type="http://schemas.openxmlformats.org/officeDocument/2006/relationships/hyperlink" Target="http://ru.wikipedia.org/wiki/%D0%9D%D0%BE%D0%B2%D0%BE%D1%81%D0%B8%D0%B1%D0%B8%D1%80%D1%81%D0%BA" TargetMode="External"/><Relationship Id="rId4" Type="http://schemas.openxmlformats.org/officeDocument/2006/relationships/hyperlink" Target="http://ru.wikipedia.org/wiki/%D0%9D%D0%B8%D1%82%D1%80%D0%B8%D0%B4_%D1%82%D0%B8%D1%82%D0%B0%D0%BD%D0%B0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A%D1%83%D0%BF%D0%BE%D0%BB" TargetMode="External"/><Relationship Id="rId7" Type="http://schemas.openxmlformats.org/officeDocument/2006/relationships/image" Target="../media/image8.jpeg"/><Relationship Id="rId2" Type="http://schemas.openxmlformats.org/officeDocument/2006/relationships/hyperlink" Target="http://ru.wikipedia.org/wiki/%D0%9C%D0%B8%D0%BD%D0%B0%D1%80%D0%B5%D1%8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hyperlink" Target="http://ru.wikipedia.org/wiki/%D0%9A%D0%B8%D1%80%D0%BF%D0%B8%D1%87" TargetMode="External"/><Relationship Id="rId4" Type="http://schemas.openxmlformats.org/officeDocument/2006/relationships/hyperlink" Target="http://ru.wikipedia.org/wiki/%D0%A8%D0%B0%D0%BD%D1%8B%D1%80%D0%B0%D0%B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857232"/>
            <a:ext cx="7851648" cy="18288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Достопримечательности г. Павлодара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86116" y="3228536"/>
            <a:ext cx="5101980" cy="1752600"/>
          </a:xfrm>
        </p:spPr>
        <p:txBody>
          <a:bodyPr>
            <a:normAutofit/>
          </a:bodyPr>
          <a:lstStyle/>
          <a:p>
            <a:r>
              <a:rPr lang="ru-RU" sz="1400" dirty="0" smtClean="0"/>
              <a:t>Выполнили:</a:t>
            </a:r>
          </a:p>
          <a:p>
            <a:r>
              <a:rPr lang="ru-RU" sz="1400" dirty="0" smtClean="0"/>
              <a:t>Чернов </a:t>
            </a:r>
            <a:r>
              <a:rPr lang="ru-RU" sz="1400" dirty="0" smtClean="0"/>
              <a:t>Артур</a:t>
            </a:r>
            <a:r>
              <a:rPr lang="en-US" sz="1400" dirty="0" smtClean="0"/>
              <a:t> </a:t>
            </a:r>
            <a:r>
              <a:rPr lang="kk-KZ" sz="1400" dirty="0" smtClean="0"/>
              <a:t>и Комкин Коля</a:t>
            </a:r>
            <a:r>
              <a:rPr lang="ru-RU" sz="1400" dirty="0" smtClean="0"/>
              <a:t> 6 Б </a:t>
            </a:r>
            <a:r>
              <a:rPr lang="ru-RU" sz="1400" dirty="0" smtClean="0"/>
              <a:t>класс</a:t>
            </a:r>
          </a:p>
          <a:p>
            <a:r>
              <a:rPr lang="ru-RU" sz="1400" dirty="0" smtClean="0"/>
              <a:t>Проверил: учитель информатики</a:t>
            </a:r>
          </a:p>
          <a:p>
            <a:r>
              <a:rPr lang="ru-RU" sz="1400" dirty="0" err="1" smtClean="0"/>
              <a:t>Прохоренко</a:t>
            </a:r>
            <a:r>
              <a:rPr lang="ru-RU" sz="1400" dirty="0" smtClean="0"/>
              <a:t> Н.А.</a:t>
            </a:r>
            <a:endParaRPr lang="ru-RU" sz="14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357290" y="142852"/>
            <a:ext cx="6000792" cy="17526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Павлодарская область,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Щербактинский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район, Хмельницкая СОШ</a:t>
            </a:r>
          </a:p>
        </p:txBody>
      </p:sp>
    </p:spTree>
  </p:cSld>
  <p:clrMapOvr>
    <a:masterClrMapping/>
  </p:clrMapOvr>
  <p:transition advClick="0" advTm="4000"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Введение Павлодар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200" dirty="0" smtClean="0"/>
              <a:t>состав территории</a:t>
            </a:r>
            <a:r>
              <a:rPr lang="ru-RU" sz="1200" dirty="0" smtClean="0"/>
              <a:t>, подчинённой городскому акимату (администрации), помимо собственно города Павлодара входят Жанааульский сельский округ: село </a:t>
            </a:r>
            <a:r>
              <a:rPr lang="ru-RU" sz="1200" dirty="0" smtClean="0">
                <a:hlinkClick r:id="rId2" tooltip="Павлодарское"/>
              </a:rPr>
              <a:t>Павлодарское</a:t>
            </a:r>
            <a:r>
              <a:rPr lang="ru-RU" sz="1200" dirty="0" smtClean="0"/>
              <a:t>(население 4633 в 1999, 5319 в 2009 г.); Кенжекольский сельский округ: село Кенжеколь (население 2848 в 1999 г., 3978 в 2009 г.), село Байдала (население 573 в 1999 г., 521 в 2009 г.), село Долгое (население 330 в 1999 г., 274 в 2009 г.); Ленинская поселковая администрация: посёлок Ленинский (население 8072 в 1999 г., 8619 в 2009 г.), Муялдинский сельский округ: село Муялды (население 850 в 1999 г., 810 в 2009 г.)</a:t>
            </a:r>
            <a:r>
              <a:rPr lang="ru-RU" sz="1200" baseline="30000" dirty="0" smtClean="0">
                <a:hlinkClick r:id="rId3"/>
              </a:rPr>
              <a:t>[3]</a:t>
            </a:r>
            <a:r>
              <a:rPr lang="ru-RU" sz="1200" dirty="0" smtClean="0"/>
              <a:t>.</a:t>
            </a:r>
          </a:p>
          <a:p>
            <a:pPr>
              <a:buNone/>
            </a:pPr>
            <a:r>
              <a:rPr lang="ru-RU" sz="1200" dirty="0" smtClean="0"/>
              <a:t>В городе находятся нефтеперерабатывающий, химический, алюминиевый, электролизный, металлургический, картонно-рубероидный, машиностроительный заводы.</a:t>
            </a:r>
          </a:p>
          <a:p>
            <a:pPr>
              <a:buNone/>
            </a:pPr>
            <a:r>
              <a:rPr lang="ru-RU" sz="1200" dirty="0" smtClean="0"/>
              <a:t>Население города — 317000 человек (на 1 января 2012 года), а в составе городского округа вместе с несколькими пригородными сельскими населёнными пунктами 342 321 человек                                                                 </a:t>
            </a:r>
            <a:endParaRPr lang="ru-RU" sz="1200" dirty="0"/>
          </a:p>
        </p:txBody>
      </p:sp>
      <p:pic>
        <p:nvPicPr>
          <p:cNvPr id="4" name="Рисунок 3" descr="300px-Irtysh_river_view._Pavlodar,_May_2009._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00" y="4357694"/>
            <a:ext cx="7215238" cy="2334016"/>
          </a:xfrm>
          <a:prstGeom prst="rect">
            <a:avLst/>
          </a:prstGeom>
        </p:spPr>
      </p:pic>
    </p:spTree>
  </p:cSld>
  <p:clrMapOvr>
    <a:masterClrMapping/>
  </p:clrMapOvr>
  <p:transition advClick="0" advTm="25000">
    <p:whee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54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Благовещенский Кафедральный собор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46238"/>
            <a:ext cx="8229600" cy="4525962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1100" dirty="0" smtClean="0"/>
              <a:t>Арки и своды храма построены из красного кирпича. На храме — семь </a:t>
            </a:r>
            <a:r>
              <a:rPr lang="ru-RU" sz="1100" dirty="0" smtClean="0">
                <a:hlinkClick r:id="rId2" tooltip="Купол"/>
              </a:rPr>
              <a:t>куполов</a:t>
            </a:r>
            <a:r>
              <a:rPr lang="ru-RU" sz="1100" dirty="0" smtClean="0"/>
              <a:t>, символизирующие семь таинств и семь вселенских соборов. Ещё три купола — символ </a:t>
            </a:r>
            <a:r>
              <a:rPr lang="ru-RU" sz="1100" dirty="0" smtClean="0">
                <a:hlinkClick r:id="rId3" tooltip="Святая Троица"/>
              </a:rPr>
              <a:t>Святой Троицы</a:t>
            </a:r>
            <a:r>
              <a:rPr lang="ru-RU" sz="1100" dirty="0" smtClean="0"/>
              <a:t> расположены на звоннице. Куполы собора обшиты металлом золотистого цвета, покрытым </a:t>
            </a:r>
            <a:r>
              <a:rPr lang="ru-RU" sz="1100" dirty="0" smtClean="0">
                <a:hlinkClick r:id="rId4" tooltip="Нитрид титана"/>
              </a:rPr>
              <a:t>нитридом титана</a:t>
            </a:r>
            <a:r>
              <a:rPr lang="ru-RU" sz="1100" dirty="0" smtClean="0"/>
              <a:t>. Кровля храма была изготовлена в городе </a:t>
            </a:r>
            <a:r>
              <a:rPr lang="ru-RU" sz="1100" dirty="0" smtClean="0">
                <a:hlinkClick r:id="rId5" tooltip="Новосибирск"/>
              </a:rPr>
              <a:t>Новосибирске</a:t>
            </a:r>
            <a:r>
              <a:rPr lang="ru-RU" sz="1100" dirty="0" smtClean="0"/>
              <a:t> по специальной технологии из оцинкованного железа, покрытого полимерной пленкой. Главный крест над собором возвышается на 51 метр от земли. Всего в храме 9</a:t>
            </a:r>
            <a:r>
              <a:rPr lang="ru-RU" sz="1100" dirty="0" smtClean="0">
                <a:hlinkClick r:id="rId6" tooltip="Колокол"/>
              </a:rPr>
              <a:t>колоколов</a:t>
            </a:r>
            <a:r>
              <a:rPr lang="ru-RU" sz="1100" dirty="0" smtClean="0"/>
              <a:t> (по числу ангельских чинов). Самый большой колокол весит 1024 кг, самый маленький — 4 </a:t>
            </a:r>
            <a:r>
              <a:rPr lang="ru-RU" sz="1100" dirty="0" smtClean="0"/>
              <a:t>кг.</a:t>
            </a:r>
            <a:endParaRPr lang="ru-RU" sz="1100" dirty="0" smtClean="0"/>
          </a:p>
          <a:p>
            <a:r>
              <a:rPr lang="ru-RU" sz="1100" dirty="0" smtClean="0"/>
              <a:t>Собор окружён парком, который был заложен в честь третьего тысячелетия. В парке также находится часовня во имя </a:t>
            </a:r>
            <a:r>
              <a:rPr lang="ru-RU" sz="1100" dirty="0" smtClean="0"/>
              <a:t>Святого Николая, </a:t>
            </a:r>
            <a:r>
              <a:rPr lang="ru-RU" sz="1100" dirty="0" smtClean="0"/>
              <a:t>в которой находится икона Святого Николая с частицей его </a:t>
            </a:r>
            <a:r>
              <a:rPr lang="ru-RU" sz="1100" dirty="0" smtClean="0"/>
              <a:t>мощей.</a:t>
            </a:r>
            <a:endParaRPr lang="ru-RU" sz="1100" dirty="0" smtClean="0"/>
          </a:p>
          <a:p>
            <a:endParaRPr lang="ru-RU" dirty="0"/>
          </a:p>
        </p:txBody>
      </p:sp>
      <p:pic>
        <p:nvPicPr>
          <p:cNvPr id="4" name="Рисунок 3" descr="280px-Blagoveschenskij_sobor_Pavlodar_00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48" y="3143248"/>
            <a:ext cx="2528770" cy="3368682"/>
          </a:xfrm>
          <a:prstGeom prst="rect">
            <a:avLst/>
          </a:prstGeom>
        </p:spPr>
      </p:pic>
      <p:pic>
        <p:nvPicPr>
          <p:cNvPr id="5" name="Рисунок 4" descr="1264501279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0430" y="3214686"/>
            <a:ext cx="4310066" cy="3232550"/>
          </a:xfrm>
          <a:prstGeom prst="rect">
            <a:avLst/>
          </a:prstGeom>
        </p:spPr>
      </p:pic>
    </p:spTree>
  </p:cSld>
  <p:clrMapOvr>
    <a:masterClrMapping/>
  </p:clrMapOvr>
  <p:transition advClick="0" advTm="1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57158" y="357166"/>
            <a:ext cx="8229600" cy="1143000"/>
          </a:xfrm>
        </p:spPr>
        <p:txBody>
          <a:bodyPr/>
          <a:lstStyle/>
          <a:p>
            <a:r>
              <a:rPr lang="ru-RU" sz="4800" dirty="0" smtClean="0"/>
              <a:t>Дом купца Сорокина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571472" y="1928802"/>
            <a:ext cx="8072494" cy="1571636"/>
          </a:xfrm>
        </p:spPr>
        <p:txBody>
          <a:bodyPr>
            <a:normAutofit/>
          </a:bodyPr>
          <a:lstStyle/>
          <a:p>
            <a:r>
              <a:rPr lang="ru-RU" sz="1400" dirty="0" smtClean="0"/>
              <a:t>Дом купца Сорокина построен в 1890 году богатым скотопромышленником. Дом представляет собой высокое здание с большими окнами и подвальным помещением. Крышу дома украшают девять башенок, которые соединены между собой парапетами. Украшает дом также парадное крыльцо с красивым навесом и боковой решеткой. </a:t>
            </a:r>
            <a:br>
              <a:rPr lang="ru-RU" sz="1400" dirty="0" smtClean="0"/>
            </a:br>
            <a:r>
              <a:rPr lang="ru-RU" sz="1400" dirty="0" smtClean="0"/>
              <a:t>В 1944 году в «Доме купца Сорокина» находился краеведческий музей. Сейчас здесь размещены фонды историко-краеведческого музея. </a:t>
            </a:r>
            <a:endParaRPr lang="ru-RU" sz="1400" dirty="0"/>
          </a:p>
        </p:txBody>
      </p:sp>
      <p:pic>
        <p:nvPicPr>
          <p:cNvPr id="12" name="Рисунок 11" descr="0_4_Zdanie_kraevedcheskogo_muze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3857628"/>
            <a:ext cx="4762500" cy="2562225"/>
          </a:xfrm>
          <a:prstGeom prst="rect">
            <a:avLst/>
          </a:prstGeom>
        </p:spPr>
      </p:pic>
    </p:spTree>
  </p:cSld>
  <p:clrMapOvr>
    <a:masterClrMapping/>
  </p:clrMapOvr>
  <p:transition advClick="0" advTm="21000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 smtClean="0"/>
              <a:t>«Народный дом»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/>
              <a:t>Так называемый «Народный дом» открыт в Павлодаре с 1902 года. Здесь была расположена чайная, читальня с библиотекой, зал на 160 мест, сцена для выступлений и воскресная школа. По обыкновению в Народном доме устраивались благотворительные вечера, театральные постановки, проводились беседы на духовные темы. Это место было центром просвещения и культуры.</a:t>
            </a:r>
            <a:br>
              <a:rPr lang="ru-RU" sz="1600" dirty="0" smtClean="0"/>
            </a:br>
            <a:endParaRPr lang="ru-RU" sz="1600" dirty="0"/>
          </a:p>
        </p:txBody>
      </p:sp>
      <p:pic>
        <p:nvPicPr>
          <p:cNvPr id="8" name="Рисунок 7" descr="0_1_Narodnyi_dom_v_Pavlodar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3500438"/>
            <a:ext cx="5072098" cy="2643206"/>
          </a:xfrm>
          <a:prstGeom prst="rect">
            <a:avLst/>
          </a:prstGeom>
        </p:spPr>
      </p:pic>
    </p:spTree>
  </p:cSld>
  <p:clrMapOvr>
    <a:masterClrMapping/>
  </p:clrMapOvr>
  <p:transition advClick="0" advTm="2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Мечеть имени Машхура Жусупа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/>
              <a:t>Здание мечети построено в форме восьмиконечной звезды размером 48×48 метров, высота </a:t>
            </a:r>
            <a:r>
              <a:rPr lang="ru-RU" sz="1600" dirty="0" smtClean="0">
                <a:hlinkClick r:id="rId2" tooltip="Минарет"/>
              </a:rPr>
              <a:t>минаретов</a:t>
            </a:r>
            <a:r>
              <a:rPr lang="ru-RU" sz="1600" dirty="0" smtClean="0"/>
              <a:t> — 63 метра, высота </a:t>
            </a:r>
            <a:r>
              <a:rPr lang="ru-RU" sz="1600" dirty="0" smtClean="0">
                <a:hlinkClick r:id="rId3" tooltip="Купол"/>
              </a:rPr>
              <a:t>купола</a:t>
            </a:r>
            <a:r>
              <a:rPr lang="ru-RU" sz="1600" dirty="0" smtClean="0"/>
              <a:t> с полумесяцом — 54 метра. Купол мечети — небесного цвета, выполнен в форме </a:t>
            </a:r>
            <a:r>
              <a:rPr lang="ru-RU" sz="1600" dirty="0" smtClean="0">
                <a:hlinkClick r:id="rId4" tooltip="Шанырак"/>
              </a:rPr>
              <a:t>шанырака</a:t>
            </a:r>
            <a:r>
              <a:rPr lang="ru-RU" sz="1600" dirty="0" smtClean="0"/>
              <a:t>. Высота купола мужского зала молитвы на 1200 мест — 33 метра, диаметр — 30 метров. Общая площадь мечети составляет 7240 м². Два этажа основного здания и минареты выполнены из </a:t>
            </a:r>
            <a:r>
              <a:rPr lang="ru-RU" sz="1600" dirty="0" smtClean="0">
                <a:hlinkClick r:id="rId5" tooltip="Кирпич"/>
              </a:rPr>
              <a:t>кирпича</a:t>
            </a:r>
            <a:r>
              <a:rPr lang="ru-RU" sz="1600" dirty="0" smtClean="0"/>
              <a:t>, купол — из металлических конструкций</a:t>
            </a:r>
            <a:endParaRPr lang="ru-RU" sz="1600" dirty="0"/>
          </a:p>
        </p:txBody>
      </p:sp>
      <p:pic>
        <p:nvPicPr>
          <p:cNvPr id="6" name="Рисунок 5" descr="35724801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472" y="3571876"/>
            <a:ext cx="4048120" cy="2914646"/>
          </a:xfrm>
          <a:prstGeom prst="rect">
            <a:avLst/>
          </a:prstGeom>
        </p:spPr>
      </p:pic>
      <p:pic>
        <p:nvPicPr>
          <p:cNvPr id="7" name="Рисунок 6" descr="Центральная_мечеть_Павлодара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714876" y="3571876"/>
            <a:ext cx="4190997" cy="3143248"/>
          </a:xfrm>
          <a:prstGeom prst="rect">
            <a:avLst/>
          </a:prstGeom>
        </p:spPr>
      </p:pic>
    </p:spTree>
  </p:cSld>
  <p:clrMapOvr>
    <a:masterClrMapping/>
  </p:clrMapOvr>
  <p:transition advClick="0" advTm="2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63</TotalTime>
  <Words>193</Words>
  <Application>Microsoft Office PowerPoint</Application>
  <PresentationFormat>Экран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Поток</vt:lpstr>
      <vt:lpstr>Достопримечательности г. Павлодара </vt:lpstr>
      <vt:lpstr>Введение Павлодар </vt:lpstr>
      <vt:lpstr>Благовещенский Кафедральный собор</vt:lpstr>
      <vt:lpstr>Дом купца Сорокина</vt:lpstr>
      <vt:lpstr>«Народный дом»</vt:lpstr>
      <vt:lpstr>Мечеть имени Машхура Жусупа </vt:lpstr>
    </vt:vector>
  </TitlesOfParts>
  <Company>MSHOME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Достопримечательности г. Павлодара </dc:title>
  <dc:creator>SERVER</dc:creator>
  <cp:lastModifiedBy>ШКОЛА-8</cp:lastModifiedBy>
  <cp:revision>8</cp:revision>
  <dcterms:created xsi:type="dcterms:W3CDTF">2014-04-04T03:04:26Z</dcterms:created>
  <dcterms:modified xsi:type="dcterms:W3CDTF">2014-04-25T07:06:12Z</dcterms:modified>
</cp:coreProperties>
</file>