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4" r:id="rId4"/>
    <p:sldId id="258" r:id="rId5"/>
    <p:sldId id="257" r:id="rId6"/>
    <p:sldId id="262" r:id="rId7"/>
    <p:sldId id="263" r:id="rId8"/>
    <p:sldId id="265" r:id="rId9"/>
    <p:sldId id="266" r:id="rId10"/>
    <p:sldId id="267" r:id="rId11"/>
    <p:sldId id="260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84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BF3AB-A1CD-4C51-A248-33C2CD5E2CFE}" type="datetimeFigureOut">
              <a:rPr lang="ru-RU" smtClean="0"/>
              <a:pPr/>
              <a:t>24.04.2014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69B8-FB7D-4E23-829D-31E74ED921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BF3AB-A1CD-4C51-A248-33C2CD5E2CFE}" type="datetimeFigureOut">
              <a:rPr lang="ru-RU" smtClean="0"/>
              <a:pPr/>
              <a:t>24.04.2014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69B8-FB7D-4E23-829D-31E74ED921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BF3AB-A1CD-4C51-A248-33C2CD5E2CFE}" type="datetimeFigureOut">
              <a:rPr lang="ru-RU" smtClean="0"/>
              <a:pPr/>
              <a:t>24.04.2014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69B8-FB7D-4E23-829D-31E74ED921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BF3AB-A1CD-4C51-A248-33C2CD5E2CFE}" type="datetimeFigureOut">
              <a:rPr lang="ru-RU" smtClean="0"/>
              <a:pPr/>
              <a:t>24.04.2014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69B8-FB7D-4E23-829D-31E74ED921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BF3AB-A1CD-4C51-A248-33C2CD5E2CFE}" type="datetimeFigureOut">
              <a:rPr lang="ru-RU" smtClean="0"/>
              <a:pPr/>
              <a:t>24.04.2014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69B8-FB7D-4E23-829D-31E74ED921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BF3AB-A1CD-4C51-A248-33C2CD5E2CFE}" type="datetimeFigureOut">
              <a:rPr lang="ru-RU" smtClean="0"/>
              <a:pPr/>
              <a:t>24.04.2014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69B8-FB7D-4E23-829D-31E74ED921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BF3AB-A1CD-4C51-A248-33C2CD5E2CFE}" type="datetimeFigureOut">
              <a:rPr lang="ru-RU" smtClean="0"/>
              <a:pPr/>
              <a:t>24.04.2014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69B8-FB7D-4E23-829D-31E74ED921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BF3AB-A1CD-4C51-A248-33C2CD5E2CFE}" type="datetimeFigureOut">
              <a:rPr lang="ru-RU" smtClean="0"/>
              <a:pPr/>
              <a:t>24.04.2014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69B8-FB7D-4E23-829D-31E74ED921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BF3AB-A1CD-4C51-A248-33C2CD5E2CFE}" type="datetimeFigureOut">
              <a:rPr lang="ru-RU" smtClean="0"/>
              <a:pPr/>
              <a:t>24.04.2014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69B8-FB7D-4E23-829D-31E74ED921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BF3AB-A1CD-4C51-A248-33C2CD5E2CFE}" type="datetimeFigureOut">
              <a:rPr lang="ru-RU" smtClean="0"/>
              <a:pPr/>
              <a:t>24.04.2014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69B8-FB7D-4E23-829D-31E74ED921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BF3AB-A1CD-4C51-A248-33C2CD5E2CFE}" type="datetimeFigureOut">
              <a:rPr lang="ru-RU" smtClean="0"/>
              <a:pPr/>
              <a:t>24.04.2014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69B8-FB7D-4E23-829D-31E74ED921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5BF3AB-A1CD-4C51-A248-33C2CD5E2CFE}" type="datetimeFigureOut">
              <a:rPr lang="ru-RU" smtClean="0"/>
              <a:pPr/>
              <a:t>24.04.2014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269B8-FB7D-4E23-829D-31E74ED9211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196752"/>
            <a:ext cx="7772400" cy="1470025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Учебный сетевой проект по информатике, истории, обществознанию для учащихся 4-9 классов</a:t>
            </a:r>
            <a:b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6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Моё генеалогическое древо</a:t>
            </a:r>
            <a:endParaRPr lang="ru-RU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08104" y="4797152"/>
            <a:ext cx="3376464" cy="1752600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Автор:</a:t>
            </a:r>
            <a:endParaRPr lang="ru-RU" b="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r"/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Степанова Н. В.</a:t>
            </a:r>
            <a:endParaRPr lang="ru-RU" b="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r"/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Консультант:</a:t>
            </a:r>
            <a:endParaRPr lang="ru-RU" b="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r"/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Журавлева Е.С</a:t>
            </a:r>
          </a:p>
        </p:txBody>
      </p:sp>
      <p:pic>
        <p:nvPicPr>
          <p:cNvPr id="5" name="Содержимое 3" descr="дерево1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4005064"/>
            <a:ext cx="2376264" cy="23604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Уважаемые ребята!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Приглашаю Вас  принять участие в создании генеалогического древа.</a:t>
            </a:r>
          </a:p>
          <a:p>
            <a:pPr marL="0" indent="0">
              <a:buNone/>
            </a:pPr>
            <a:endParaRPr lang="ru-RU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А Вы знаете что это?</a:t>
            </a:r>
          </a:p>
          <a:p>
            <a:pPr marL="0" indent="0">
              <a:buFont typeface="Monotype Corsiva" pitchFamily="66" charset="0"/>
              <a:buChar char="☺"/>
            </a:pPr>
            <a:endParaRPr lang="ru-RU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730426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 проект приглашаются любознательные, активные ребята, которые  хотят </a:t>
            </a: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знать историю своей семьи, </a:t>
            </a: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осваивают </a:t>
            </a: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образовательные ресурсы сети </a:t>
            </a: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Интернет и кому не страшны преграды</a:t>
            </a:r>
            <a:endParaRPr lang="ru-RU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55776" y="4293096"/>
          <a:ext cx="3816424" cy="1872208"/>
        </p:xfrm>
        <a:graphic>
          <a:graphicData uri="http://schemas.openxmlformats.org/drawingml/2006/table">
            <a:tbl>
              <a:tblPr firstRow="1" bandRow="1">
                <a:tableStyleId>{638B1855-1B75-4FBE-930C-398BA8C253C6}</a:tableStyleId>
              </a:tblPr>
              <a:tblGrid>
                <a:gridCol w="3816424"/>
              </a:tblGrid>
              <a:tr h="909956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Я знаю</a:t>
                      </a:r>
                      <a:endParaRPr lang="ru-RU" sz="2800" dirty="0"/>
                    </a:p>
                  </a:txBody>
                  <a:tcPr anchor="ctr"/>
                </a:tc>
              </a:tr>
              <a:tr h="96225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 ходе проекта вы узнаете: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3849291"/>
          </a:xfrm>
        </p:spPr>
        <p:txBody>
          <a:bodyPr/>
          <a:lstStyle/>
          <a:p>
            <a:pPr>
              <a:buFont typeface="Monotype Corsiva" pitchFamily="66" charset="0"/>
              <a:buChar char="☺"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какая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модель используется для создания генеалогического древа?</a:t>
            </a:r>
          </a:p>
          <a:p>
            <a:pPr>
              <a:buFont typeface="Monotype Corsiva" pitchFamily="66" charset="0"/>
              <a:buChar char="☺"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что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такое модель?</a:t>
            </a:r>
          </a:p>
          <a:p>
            <a:pPr>
              <a:buFont typeface="Monotype Corsiva" pitchFamily="66" charset="0"/>
              <a:buChar char="☺"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какие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бывают модели?</a:t>
            </a:r>
          </a:p>
          <a:p>
            <a:pPr>
              <a:buFont typeface="Monotype Corsiva" pitchFamily="66" charset="0"/>
              <a:buChar char="☺"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основные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этапы создания модели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?</a:t>
            </a:r>
          </a:p>
          <a:p>
            <a:pPr>
              <a:buFont typeface="Monotype Corsiva" pitchFamily="66" charset="0"/>
              <a:buChar char="☺"/>
            </a:pPr>
            <a:endParaRPr lang="ru-RU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None/>
            </a:pP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24744"/>
            <a:ext cx="8229600" cy="1143000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История семьи – история государства?</a:t>
            </a:r>
            <a:endParaRPr lang="ru-RU" sz="4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60648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</a:rPr>
              <a:t>Основной вопрос проекта: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71900" y="2276872"/>
            <a:ext cx="1800200" cy="377026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23900" dirty="0" smtClean="0">
                <a:solidFill>
                  <a:schemeClr val="accent6">
                    <a:lumMod val="50000"/>
                  </a:schemeClr>
                </a:solidFill>
              </a:rPr>
              <a:t>?</a:t>
            </a:r>
            <a:endParaRPr lang="ru-RU" sz="239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Этапы проекта</a:t>
            </a:r>
            <a:endParaRPr lang="ru-RU" sz="6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1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этап. А вот и мы! (визитка команды, метка на карте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google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)</a:t>
            </a:r>
            <a:endParaRPr lang="ru-RU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2 этап. Лаборатория игр "Моделирование" (ментальная карта,  создание игры)</a:t>
            </a:r>
          </a:p>
          <a:p>
            <a:pPr>
              <a:buNone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3 этап. Я у бабушки спрошу, я у дедушки спрошу... (генеалогическое древо, презентация).</a:t>
            </a:r>
          </a:p>
          <a:p>
            <a:pPr>
              <a:buNone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4 этап. Подводим итоги (облака слов).</a:t>
            </a:r>
          </a:p>
          <a:p>
            <a:pPr>
              <a:buNone/>
            </a:pP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 ходе проекта Вы научитесь:</a:t>
            </a:r>
            <a:endParaRPr lang="ru-RU" sz="4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Monotype Corsiva" pitchFamily="66" charset="0"/>
              <a:buChar char="☺"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работать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веб-сервисами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;</a:t>
            </a:r>
          </a:p>
          <a:p>
            <a:pPr>
              <a:buFont typeface="Monotype Corsiva" pitchFamily="66" charset="0"/>
              <a:buChar char="☺"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создавать ментальную карту;</a:t>
            </a:r>
          </a:p>
          <a:p>
            <a:pPr>
              <a:buFont typeface="Monotype Corsiva" pitchFamily="66" charset="0"/>
              <a:buChar char="☺"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создавать игры;</a:t>
            </a:r>
          </a:p>
          <a:p>
            <a:pPr>
              <a:buFont typeface="Monotype Corsiva" pitchFamily="66" charset="0"/>
              <a:buChar char="☺"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создадите генеалогическое древо;</a:t>
            </a:r>
          </a:p>
          <a:p>
            <a:pPr>
              <a:buFont typeface="Monotype Corsiva" pitchFamily="66" charset="0"/>
              <a:buChar char="☺"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облака слов;</a:t>
            </a:r>
          </a:p>
          <a:p>
            <a:pPr>
              <a:buFont typeface="Monotype Corsiva" pitchFamily="66" charset="0"/>
              <a:buChar char="☺"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…</a:t>
            </a:r>
          </a:p>
          <a:p>
            <a:pPr>
              <a:buFont typeface="Monotype Corsiva" pitchFamily="66" charset="0"/>
              <a:buChar char="☺"/>
            </a:pPr>
            <a:endParaRPr lang="ru-RU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Font typeface="Monotype Corsiva" pitchFamily="66" charset="0"/>
              <a:buChar char="☺"/>
            </a:pP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78298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 конце проекта Вы расскажете, что нового узнали, чему и как научились</a:t>
            </a:r>
            <a:endParaRPr lang="ru-RU" sz="4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907704" y="3212976"/>
          <a:ext cx="2327920" cy="2664296"/>
        </p:xfrm>
        <a:graphic>
          <a:graphicData uri="http://schemas.openxmlformats.org/drawingml/2006/table">
            <a:tbl>
              <a:tblPr firstRow="1" bandRow="1">
                <a:tableStyleId>{638B1855-1B75-4FBE-930C-398BA8C253C6}</a:tableStyleId>
              </a:tblPr>
              <a:tblGrid>
                <a:gridCol w="2327920"/>
              </a:tblGrid>
              <a:tr h="161466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dirty="0" smtClean="0"/>
                        <a:t>Я умею</a:t>
                      </a:r>
                    </a:p>
                    <a:p>
                      <a:endParaRPr lang="ru-RU" dirty="0"/>
                    </a:p>
                  </a:txBody>
                  <a:tcPr anchor="ctr"/>
                </a:tc>
              </a:tr>
              <a:tr h="104963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499992" y="3212976"/>
          <a:ext cx="2304256" cy="2664296"/>
        </p:xfrm>
        <a:graphic>
          <a:graphicData uri="http://schemas.openxmlformats.org/drawingml/2006/table">
            <a:tbl>
              <a:tblPr firstRow="1" bandRow="1">
                <a:tableStyleId>{638B1855-1B75-4FBE-930C-398BA8C253C6}</a:tableStyleId>
              </a:tblPr>
              <a:tblGrid>
                <a:gridCol w="2304256"/>
              </a:tblGrid>
              <a:tr h="158417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dirty="0" smtClean="0"/>
                        <a:t>Как научился</a:t>
                      </a:r>
                    </a:p>
                  </a:txBody>
                  <a:tcPr anchor="ctr"/>
                </a:tc>
              </a:tr>
              <a:tr h="108012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18658"/>
          </a:xfrm>
        </p:spPr>
        <p:txBody>
          <a:bodyPr>
            <a:normAutofit/>
          </a:bodyPr>
          <a:lstStyle/>
          <a:p>
            <a:r>
              <a:rPr lang="ru-RU" sz="6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Желаю удачи!</a:t>
            </a:r>
            <a:br>
              <a:rPr lang="ru-RU" sz="6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6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Жду на регистрации команд!</a:t>
            </a:r>
            <a:endParaRPr lang="ru-RU" sz="6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Координаторам команд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начале проекта:</a:t>
            </a:r>
          </a:p>
          <a:p>
            <a:pPr marL="274638" indent="-274638">
              <a:buFont typeface="Monotype Corsiva" pitchFamily="66" charset="0"/>
              <a:buChar char="☺"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визитка команды;</a:t>
            </a:r>
          </a:p>
          <a:p>
            <a:pPr marL="274638" indent="-274638">
              <a:buFont typeface="Monotype Corsiva" pitchFamily="66" charset="0"/>
              <a:buChar char="☺"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таблица З-И-У-К.</a:t>
            </a:r>
          </a:p>
          <a:p>
            <a:pPr marL="808038" indent="0">
              <a:buNone/>
            </a:pP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ходе проекта:</a:t>
            </a:r>
          </a:p>
          <a:p>
            <a:pPr marL="808038" indent="0">
              <a:buFont typeface="Monotype Corsiva" pitchFamily="66" charset="0"/>
              <a:buChar char="☺"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таблица самоконтроля;</a:t>
            </a:r>
            <a:endParaRPr lang="ru-RU" sz="20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808038" indent="0">
              <a:buFont typeface="Monotype Corsiva" pitchFamily="66" charset="0"/>
              <a:buChar char="☺"/>
            </a:pPr>
            <a:r>
              <a:rPr lang="ru-RU" sz="2000" smtClean="0">
                <a:solidFill>
                  <a:schemeClr val="accent6">
                    <a:lumMod val="50000"/>
                  </a:schemeClr>
                </a:solidFill>
              </a:rPr>
              <a:t>таблица «Шаги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к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успеху»;</a:t>
            </a:r>
            <a:endParaRPr lang="ru-RU" sz="20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808038" indent="0">
              <a:buFont typeface="Monotype Corsiva" pitchFamily="66" charset="0"/>
              <a:buChar char="☺"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таблица взаимопроверки;</a:t>
            </a:r>
            <a:endParaRPr lang="ru-RU" sz="20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808038" indent="0">
              <a:buFont typeface="Monotype Corsiva" pitchFamily="66" charset="0"/>
              <a:buChar char="☺"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комментарии,.</a:t>
            </a:r>
          </a:p>
          <a:p>
            <a:pPr marL="1706563" indent="0">
              <a:buNone/>
            </a:pP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конце проекта:</a:t>
            </a:r>
          </a:p>
          <a:p>
            <a:pPr marL="1706563" indent="0">
              <a:buFont typeface="Monotype Corsiva" pitchFamily="66" charset="0"/>
              <a:buChar char="☺"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таблица З-И-У-К;</a:t>
            </a:r>
            <a:endParaRPr lang="ru-RU" sz="20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1706563" indent="0">
              <a:buFont typeface="Monotype Corsiva" pitchFamily="66" charset="0"/>
              <a:buChar char="☺"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обсуждение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основополагающего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вопроса;</a:t>
            </a:r>
            <a:endParaRPr lang="ru-RU" sz="20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1706563" indent="0">
              <a:buFont typeface="Monotype Corsiva" pitchFamily="66" charset="0"/>
              <a:buChar char="☺"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рефлексия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для участников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команды;</a:t>
            </a:r>
            <a:endParaRPr lang="ru-RU" sz="20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1706563" indent="0">
              <a:buFont typeface="Monotype Corsiva" pitchFamily="66" charset="0"/>
              <a:buChar char="☺"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рефлексия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для координаторов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команды.</a:t>
            </a:r>
            <a:endParaRPr lang="ru-RU" sz="20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sz="28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1431925" indent="0">
              <a:buFont typeface="Monotype Corsiva" pitchFamily="66" charset="0"/>
              <a:buChar char="☺"/>
            </a:pPr>
            <a:endParaRPr lang="ru-RU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1431925" indent="0">
              <a:buFont typeface="Monotype Corsiva" pitchFamily="66" charset="0"/>
              <a:buChar char="☺"/>
            </a:pP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Ссылки на изображения в презентации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Изображение древа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http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://www.babylessons.ru/wp-content/uploads/2010/03/tree_2100.jpg</a:t>
            </a:r>
            <a:endParaRPr lang="ru-RU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244</Words>
  <Application>Microsoft Office PowerPoint</Application>
  <PresentationFormat>Экран (4:3)</PresentationFormat>
  <Paragraphs>54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Учебный сетевой проект по информатике, истории, обществознанию для учащихся 4-9 классов   Моё генеалогическое древо</vt:lpstr>
      <vt:lpstr>Уважаемые ребята!</vt:lpstr>
      <vt:lpstr>В проект приглашаются любознательные, активные ребята, которые  хотят знать историю своей семьи, осваивают образовательные ресурсы сети Интернет и кому не страшны преграды</vt:lpstr>
      <vt:lpstr>В ходе проекта вы узнаете:</vt:lpstr>
      <vt:lpstr>История семьи – история государства?</vt:lpstr>
      <vt:lpstr>Этапы проекта</vt:lpstr>
      <vt:lpstr>В ходе проекта Вы научитесь:</vt:lpstr>
      <vt:lpstr>В конце проекта Вы расскажете, что нового узнали, чему и как научились</vt:lpstr>
      <vt:lpstr>Желаю удачи! Жду на регистрации команд!</vt:lpstr>
      <vt:lpstr>Координаторам команд</vt:lpstr>
      <vt:lpstr>Ссылки на изображения в презентации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Учебный сетевой проект по информатике, истории, обществознанию для учащихся 4-9 классов   Моё генеалогическое древо</dc:title>
  <dc:creator>Дом</dc:creator>
  <cp:lastModifiedBy>Дом</cp:lastModifiedBy>
  <cp:revision>19</cp:revision>
  <dcterms:created xsi:type="dcterms:W3CDTF">2014-04-23T13:54:48Z</dcterms:created>
  <dcterms:modified xsi:type="dcterms:W3CDTF">2014-04-24T13:02:48Z</dcterms:modified>
</cp:coreProperties>
</file>