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EAEC6AF-35FE-4E58-B288-84279E830FFE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FDDD57A-F2C1-40C9-BDF9-9B916DF35E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420888"/>
            <a:ext cx="8640960" cy="770839"/>
          </a:xfrm>
        </p:spPr>
        <p:txBody>
          <a:bodyPr/>
          <a:lstStyle/>
          <a:p>
            <a:r>
              <a:rPr lang="ru-RU" dirty="0"/>
              <a:t>Отмена крепостного </a:t>
            </a:r>
            <a:r>
              <a:rPr lang="ru-RU" dirty="0" smtClean="0"/>
              <a:t>права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645024"/>
            <a:ext cx="3272408" cy="525234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292080" y="3759695"/>
            <a:ext cx="3272408" cy="525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508104" y="4284929"/>
            <a:ext cx="3272408" cy="2191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Презентация по истории</a:t>
            </a:r>
            <a:endParaRPr lang="ru-RU" dirty="0"/>
          </a:p>
          <a:p>
            <a:r>
              <a:rPr lang="ru-RU" dirty="0" smtClean="0"/>
              <a:t> ГАОУ </a:t>
            </a:r>
            <a:r>
              <a:rPr lang="ru-RU" dirty="0" smtClean="0"/>
              <a:t>СПО ТК  №24</a:t>
            </a:r>
            <a:endParaRPr lang="ru-RU" dirty="0"/>
          </a:p>
          <a:p>
            <a:r>
              <a:rPr lang="ru-RU" dirty="0" smtClean="0"/>
              <a:t>  группа </a:t>
            </a:r>
            <a:r>
              <a:rPr lang="ru-RU" dirty="0"/>
              <a:t>№ </a:t>
            </a:r>
            <a:r>
              <a:rPr lang="ru-RU" dirty="0" smtClean="0"/>
              <a:t>11</a:t>
            </a:r>
            <a:endParaRPr lang="ru-RU" dirty="0"/>
          </a:p>
          <a:p>
            <a:r>
              <a:rPr lang="ru-RU" dirty="0" smtClean="0"/>
              <a:t>Медведев  Николай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6231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1.Содержание крепостного права.</a:t>
            </a:r>
          </a:p>
          <a:p>
            <a:pPr marL="0" indent="0">
              <a:buNone/>
            </a:pPr>
            <a:r>
              <a:rPr lang="ru-RU" dirty="0" smtClean="0"/>
              <a:t>2.Несправедливость реформы.</a:t>
            </a:r>
          </a:p>
          <a:p>
            <a:pPr marL="0" indent="0">
              <a:buNone/>
            </a:pPr>
            <a:r>
              <a:rPr lang="ru-RU" dirty="0" smtClean="0"/>
              <a:t>3.Требования </a:t>
            </a:r>
            <a:r>
              <a:rPr lang="ru-RU" dirty="0"/>
              <a:t>крестьян.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8563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Крепостно́е</a:t>
            </a:r>
            <a:r>
              <a:rPr lang="ru-RU" dirty="0"/>
              <a:t> </a:t>
            </a:r>
            <a:r>
              <a:rPr lang="ru-RU" dirty="0" err="1"/>
              <a:t>пра́во</a:t>
            </a:r>
            <a:r>
              <a:rPr lang="ru-RU" dirty="0"/>
              <a:t> — совокупность юридических норм, закрепляющих наиболее полную и суровую форму феодальной зависимости. Включает запрет крестьянам уходить со своих земельных наделов , наследственное подчинение административной и судебной власти определённого феодала, лишение крестьян права отчуждать земельные наделы и приобретать недвижимость, иногда — возможность для феодала отчуждать крестьян без земли.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130652"/>
          </a:xfrm>
        </p:spPr>
        <p:txBody>
          <a:bodyPr/>
          <a:lstStyle/>
          <a:p>
            <a:r>
              <a:rPr lang="ru-RU" dirty="0"/>
              <a:t>Содержание крепостного права.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4594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Формально они стали считаться свободными, но в их положении абсолютно ничего не изменилось или даже ухудшилось: в частности, пороть крестьян помещики стали ещё больше. </a:t>
            </a:r>
            <a:r>
              <a:rPr lang="ru-RU" dirty="0" smtClean="0"/>
              <a:t>Крестьянам проходилось платить барщину и оброк.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56263" cy="1054250"/>
          </a:xfrm>
        </p:spPr>
        <p:txBody>
          <a:bodyPr/>
          <a:lstStyle/>
          <a:p>
            <a:r>
              <a:rPr lang="ru-RU" dirty="0" smtClean="0"/>
              <a:t>Несправедливость </a:t>
            </a:r>
            <a:r>
              <a:rPr lang="ru-RU" dirty="0"/>
              <a:t>реформы.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172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Крестьяне хотели стать свободными от помещиков.  Они   требовали наделения их землей. Они хотели полной свободы </a:t>
            </a:r>
            <a:r>
              <a:rPr lang="ru-RU" smtClean="0"/>
              <a:t>и гражданских прав.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56263" cy="1054250"/>
          </a:xfrm>
        </p:spPr>
        <p:txBody>
          <a:bodyPr/>
          <a:lstStyle/>
          <a:p>
            <a:r>
              <a:rPr lang="ru-RU" dirty="0"/>
              <a:t>Требования крестьян.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948383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48</TotalTime>
  <Words>150</Words>
  <Application>Microsoft Office PowerPoint</Application>
  <PresentationFormat>Экран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Твердый переплет</vt:lpstr>
      <vt:lpstr>Отмена крепостного права</vt:lpstr>
      <vt:lpstr>Содержание</vt:lpstr>
      <vt:lpstr>Содержание крепостного права. </vt:lpstr>
      <vt:lpstr>Несправедливость реформы. </vt:lpstr>
      <vt:lpstr>Требования крестьян.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M_Afanaseva</cp:lastModifiedBy>
  <cp:revision>10</cp:revision>
  <dcterms:created xsi:type="dcterms:W3CDTF">2014-03-14T16:25:32Z</dcterms:created>
  <dcterms:modified xsi:type="dcterms:W3CDTF">2014-04-08T09:12:33Z</dcterms:modified>
</cp:coreProperties>
</file>