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0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B99F129-6F4F-4CA4-BBD5-E95BE556FCD3}">
          <p14:sldIdLst>
            <p14:sldId id="256"/>
            <p14:sldId id="258"/>
            <p14:sldId id="257"/>
            <p14:sldId id="259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468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078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1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0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6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77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13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2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74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85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85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2638" y="3869634"/>
            <a:ext cx="8767860" cy="138816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003" y="488949"/>
            <a:ext cx="7175700" cy="4768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3" y="427281"/>
            <a:ext cx="3444869" cy="25152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29" y="3983261"/>
            <a:ext cx="3289788" cy="2549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29" y="3332406"/>
            <a:ext cx="3927110" cy="29453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723" y="301227"/>
            <a:ext cx="1921308" cy="329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32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35" y="4612699"/>
            <a:ext cx="3429802" cy="185710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452" y="295030"/>
            <a:ext cx="4400917" cy="29339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76" y="295030"/>
            <a:ext cx="6497676" cy="43353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421" y="3362325"/>
            <a:ext cx="3286487" cy="30169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2" y="4516579"/>
            <a:ext cx="3125160" cy="19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6712"/>
            <a:ext cx="11706727" cy="637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949" y="2822853"/>
            <a:ext cx="4882462" cy="3783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4" y="452530"/>
            <a:ext cx="2350301" cy="2056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4" y="3062913"/>
            <a:ext cx="3435150" cy="3303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63" y="452530"/>
            <a:ext cx="5341102" cy="46195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507" y="312820"/>
            <a:ext cx="3666791" cy="275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6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2" y="312470"/>
            <a:ext cx="11658836" cy="626417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7570" y="738553"/>
            <a:ext cx="4128562" cy="1452117"/>
          </a:xfrm>
        </p:spPr>
        <p:txBody>
          <a:bodyPr>
            <a:normAutofit/>
          </a:bodyPr>
          <a:lstStyle/>
          <a:p>
            <a:r>
              <a:rPr lang="ru-RU" sz="9600" i="1" dirty="0" smtClean="0">
                <a:solidFill>
                  <a:srgbClr val="FFFF00"/>
                </a:solidFill>
              </a:rPr>
              <a:t>Я</a:t>
            </a:r>
            <a:r>
              <a:rPr lang="ru-RU" sz="9600" dirty="0" smtClean="0">
                <a:solidFill>
                  <a:srgbClr val="FFFF00"/>
                </a:solidFill>
              </a:rPr>
              <a:t>-</a:t>
            </a:r>
            <a:r>
              <a:rPr lang="ru-RU" sz="9600" b="0" dirty="0" smtClean="0">
                <a:solidFill>
                  <a:srgbClr val="FFFF00"/>
                </a:solidFill>
              </a:rPr>
              <a:t>это</a:t>
            </a:r>
            <a:endParaRPr lang="ru-RU" sz="9600" b="0" dirty="0">
              <a:solidFill>
                <a:srgbClr val="FFFF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52092" y="4923693"/>
            <a:ext cx="5523112" cy="1219200"/>
          </a:xfrm>
        </p:spPr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rgbClr val="FF0000"/>
                </a:solidFill>
              </a:rPr>
              <a:t>СЧАСТЬЕ</a:t>
            </a:r>
            <a:endParaRPr lang="ru-RU" sz="9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18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TC103457444[[fn=Основа]]</Template>
  <TotalTime>101</TotalTime>
  <Words>2</Words>
  <Application>Microsoft Office PowerPoint</Application>
  <PresentationFormat>Широкоэкранный</PresentationFormat>
  <Paragraphs>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Corbel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Я-это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Эльза Валеева</cp:lastModifiedBy>
  <cp:revision>8</cp:revision>
  <dcterms:created xsi:type="dcterms:W3CDTF">2014-04-23T16:21:06Z</dcterms:created>
  <dcterms:modified xsi:type="dcterms:W3CDTF">2014-04-23T18:02:41Z</dcterms:modified>
</cp:coreProperties>
</file>