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6" r:id="rId4"/>
    <p:sldId id="267" r:id="rId5"/>
    <p:sldId id="268" r:id="rId6"/>
    <p:sldId id="263" r:id="rId7"/>
    <p:sldId id="264" r:id="rId8"/>
    <p:sldId id="265" r:id="rId9"/>
    <p:sldId id="257" r:id="rId10"/>
    <p:sldId id="269" r:id="rId11"/>
    <p:sldId id="258" r:id="rId12"/>
    <p:sldId id="271" r:id="rId13"/>
    <p:sldId id="272" r:id="rId14"/>
    <p:sldId id="273" r:id="rId15"/>
    <p:sldId id="274" r:id="rId16"/>
    <p:sldId id="275" r:id="rId17"/>
    <p:sldId id="276" r:id="rId18"/>
    <p:sldId id="27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1571612"/>
            <a:ext cx="7851648" cy="1828800"/>
          </a:xfrm>
        </p:spPr>
        <p:txBody>
          <a:bodyPr>
            <a:normAutofit/>
          </a:bodyPr>
          <a:lstStyle/>
          <a:p>
            <a:pPr algn="ctr"/>
            <a:r>
              <a:rPr lang="en-US" sz="7200" b="0" dirty="0" err="1" smtClean="0"/>
              <a:t>Soomaaliyeey</a:t>
            </a:r>
            <a:endParaRPr lang="ru-RU" sz="72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14356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</a:rPr>
              <a:t>Презентация по географии на тему :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0728" y="3786190"/>
            <a:ext cx="3143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Подготовила студентка группы М-12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err="1" smtClean="0">
                <a:solidFill>
                  <a:schemeClr val="bg1"/>
                </a:solidFill>
              </a:rPr>
              <a:t>Гудь</a:t>
            </a:r>
            <a:r>
              <a:rPr lang="ru-RU" dirty="0" smtClean="0">
                <a:solidFill>
                  <a:schemeClr val="bg1"/>
                </a:solidFill>
              </a:rPr>
              <a:t> Оксана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7554" y="6488668"/>
            <a:ext cx="32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Тирасполь 2014г.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4643446"/>
            <a:ext cx="892971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Сомали́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(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Африка́нский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Рог) — полуостров на востоке Африканского континента. C севера омывается водами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Аденского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залива,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с востока — Индийского океана.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Площадь около 750 000 км².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4357686" y="5657671"/>
            <a:ext cx="478631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Главные города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– Могадишо,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Харгейса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, Бербера, Марка,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Босасо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Булобарде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и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Байдабо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1" name="Рисунок 10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3559639" cy="40005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236681">
            <a:off x="2843548" y="1986237"/>
            <a:ext cx="2695035" cy="19489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675379">
            <a:off x="5196284" y="2056050"/>
            <a:ext cx="2388307" cy="19615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4572000" y="57148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 smtClean="0"/>
              <a:t>«В целой Африке нету грозней Сомали, Безотраднее нет их земли».</a:t>
            </a:r>
          </a:p>
          <a:p>
            <a:pPr algn="r"/>
            <a:r>
              <a:rPr lang="ru-RU" dirty="0" smtClean="0"/>
              <a:t>Н.Гумилев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65229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Глава государства </a:t>
            </a:r>
            <a:r>
              <a:rPr lang="ru-RU" sz="1600" dirty="0" smtClean="0">
                <a:solidFill>
                  <a:schemeClr val="bg1"/>
                </a:solidFill>
              </a:rPr>
              <a:t>— президент; законодательный орган — однопалатный парламент. Административно страна делится на 18 областей.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Население </a:t>
            </a:r>
            <a:r>
              <a:rPr lang="ru-RU" sz="1600" dirty="0" smtClean="0">
                <a:solidFill>
                  <a:schemeClr val="bg1"/>
                </a:solidFill>
              </a:rPr>
              <a:t>— 8 </a:t>
            </a:r>
            <a:r>
              <a:rPr lang="ru-RU" sz="1600" dirty="0" err="1" smtClean="0">
                <a:solidFill>
                  <a:schemeClr val="bg1"/>
                </a:solidFill>
              </a:rPr>
              <a:t>млн</a:t>
            </a:r>
            <a:r>
              <a:rPr lang="ru-RU" sz="1600" dirty="0" smtClean="0">
                <a:solidFill>
                  <a:schemeClr val="bg1"/>
                </a:solidFill>
              </a:rPr>
              <a:t> чел., из них 85 % составляли сомалийцы; остальные — арабы египтяне, банту, индусы, пакистанцы и европейцы . 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Господствующая религия </a:t>
            </a:r>
            <a:r>
              <a:rPr lang="ru-RU" sz="1600" dirty="0" smtClean="0">
                <a:solidFill>
                  <a:schemeClr val="bg1"/>
                </a:solidFill>
              </a:rPr>
              <a:t>— ислам суннитского толка. 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Официальные языки </a:t>
            </a:r>
            <a:r>
              <a:rPr lang="ru-RU" sz="1600" dirty="0" smtClean="0">
                <a:solidFill>
                  <a:schemeClr val="bg1"/>
                </a:solidFill>
              </a:rPr>
              <a:t>— сомалийский и арабский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прези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857232"/>
            <a:ext cx="5334037" cy="3000396"/>
          </a:xfrm>
          <a:prstGeom prst="rect">
            <a:avLst/>
          </a:prstGeom>
        </p:spPr>
      </p:pic>
      <p:pic>
        <p:nvPicPr>
          <p:cNvPr id="4" name="Рисунок 3" descr="ee7d40e949e1892101071e7f1ae7ca8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30486">
            <a:off x="4316853" y="1533113"/>
            <a:ext cx="4238628" cy="287520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34561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Сомали — экономически отсталая и бедная страна, хозяйству которой нанесен огромный ущерб военными действиями: разрушенная инфраструктура, бездействующие промышленные предприятия, сокращение поголовья скота и посевов, голод. 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28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785794"/>
            <a:ext cx="4470478" cy="31457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46325">
            <a:off x="4804902" y="1108412"/>
            <a:ext cx="3497580" cy="23317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14678" y="3214686"/>
            <a:ext cx="3140390" cy="20935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119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934" y="285728"/>
            <a:ext cx="4857769" cy="32385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daba3a867a711b19d12405b7860e3ebd_fu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500306"/>
            <a:ext cx="4214842" cy="25148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golod-somali-2011-1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02231">
            <a:off x="4970351" y="3328686"/>
            <a:ext cx="3765372" cy="28240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571480"/>
            <a:ext cx="9144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latin typeface="Cambria" pitchFamily="18" charset="0"/>
              </a:rPr>
              <a:t>Климат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latin typeface="Cambria" pitchFamily="18" charset="0"/>
              </a:rPr>
              <a:t>Сомали субэкваториальный муссонный, на севере – тропический пустынный и полупустынный.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latin typeface="Cambria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latin typeface="Cambria" pitchFamily="18" charset="0"/>
              </a:rPr>
              <a:t>Год делится на сухой и влажный сезоны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latin typeface="Tahoma" pitchFamily="34" charset="0"/>
                <a:cs typeface="Tahoma" pitchFamily="34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latin typeface="Arial" pitchFamily="34" charset="0"/>
            </a:endParaRPr>
          </a:p>
        </p:txBody>
      </p:sp>
      <p:pic>
        <p:nvPicPr>
          <p:cNvPr id="5" name="Рисунок 4" descr="hungymamafrika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500306"/>
            <a:ext cx="4572000" cy="3097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12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00221">
            <a:off x="4523952" y="2508253"/>
            <a:ext cx="4313327" cy="2938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571472" y="928670"/>
            <a:ext cx="82153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latin typeface="Cambria" pitchFamily="18" charset="0"/>
              </a:rPr>
              <a:t>Фауна Сомали включает таких крупных диких животных, как лев, жираф, носорог, леопард, зебра, гиена и кулан.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latin typeface="Tahoma" pitchFamily="34" charset="0"/>
                <a:cs typeface="Tahoma" pitchFamily="34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latin typeface="Arial" pitchFamily="34" charset="0"/>
            </a:endParaRPr>
          </a:p>
        </p:txBody>
      </p:sp>
      <p:pic>
        <p:nvPicPr>
          <p:cNvPr id="4" name="Рисунок 3" descr="64208598_1284886695_tanzania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2214554"/>
            <a:ext cx="4929190" cy="32814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14777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97720">
            <a:off x="6081033" y="4598192"/>
            <a:ext cx="2574123" cy="19305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g201002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269730">
            <a:off x="503062" y="3159230"/>
            <a:ext cx="2762236" cy="20716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714356"/>
            <a:ext cx="74295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Плотность населения – 11 человек на 1 кв. км. Городское население – 26%, </a:t>
            </a:r>
            <a:br>
              <a:rPr lang="ru-RU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</a:br>
            <a:r>
              <a:rPr lang="ru-RU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сельское – 74%.</a:t>
            </a:r>
            <a:r>
              <a:rPr lang="ru-RU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endParaRPr lang="ru-RU" sz="20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pic>
        <p:nvPicPr>
          <p:cNvPr id="6" name="Рисунок 5" descr="00s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2143116"/>
            <a:ext cx="5140654" cy="34215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 descr="10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209784">
            <a:off x="5185518" y="1887569"/>
            <a:ext cx="3170154" cy="23159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1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0" y="4000504"/>
            <a:ext cx="3497580" cy="23279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762" y="5725292"/>
            <a:ext cx="8758238" cy="1132708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80% населения Сомали не умеет читать и писать. На стенах магазинов рисуют товары и услуги, предоставляемые внутри. Вот, к примеру, аптека, в которой можно зарядить телефон, сдать анализы, помереть давление.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857232"/>
            <a:ext cx="7191270" cy="47863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571480"/>
            <a:ext cx="4214842" cy="28053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Рисунок 2" descr="3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570" y="285728"/>
            <a:ext cx="3071802" cy="355807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Рисунок 3" descr="2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3760456"/>
            <a:ext cx="4286280" cy="28575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 descr="2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2066" y="4143380"/>
            <a:ext cx="3783332" cy="252222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357166"/>
            <a:ext cx="5857916" cy="4357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p15_1817673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456013">
            <a:off x="5347458" y="1079277"/>
            <a:ext cx="3506297" cy="23658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somal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74401">
            <a:off x="4555754" y="3514368"/>
            <a:ext cx="3524464" cy="26433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6000768"/>
            <a:ext cx="9144000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ea typeface="Times New Roman" pitchFamily="18" charset="0"/>
                <a:cs typeface="Tahoma" pitchFamily="34" charset="0"/>
              </a:rPr>
              <a:t>Сомали прославилось на весь мир своими пиратами. 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ea typeface="Times New Roman" pitchFamily="18" charset="0"/>
                <a:cs typeface="Tahoma" pitchFamily="34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ea typeface="Times New Roman" pitchFamily="18" charset="0"/>
                <a:cs typeface="Tahoma" pitchFamily="34" charset="0"/>
              </a:rPr>
              <a:t>Пираты объясняют, что берут заложников не ради денег, а чтобы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ahoma" pitchFamily="34" charset="0"/>
              </a:rPr>
              <a:t>защитить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ea typeface="Times New Roman" pitchFamily="18" charset="0"/>
                <a:cs typeface="Tahoma" pitchFamily="34" charset="0"/>
              </a:rPr>
              <a:t> своих рыбаков.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10070413174588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19" y="714356"/>
            <a:ext cx="5751081" cy="3830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2010070413173683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63672">
            <a:off x="4073520" y="2713107"/>
            <a:ext cx="4119768" cy="27437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85720" y="4549676"/>
            <a:ext cx="39290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Каждый уважающий себя сомалиец носит с собой оружие: старенький ТТ или венгерский ПМ. Пираты любят автоматы Калашникова и гранатометы. Женщины предпочитают холодное оружие и часто пускают его в ход.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522dfc38d5518f26370eabe9d8bf87b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285728"/>
            <a:ext cx="5114534" cy="30956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0_5a3f4_43b7fdf4_XX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3509592"/>
            <a:ext cx="4357686" cy="3091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Рисунок 1" descr="golod-somali-2011-1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19238">
            <a:off x="1845143" y="3090252"/>
            <a:ext cx="3529018" cy="24507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5500694" y="714356"/>
            <a:ext cx="30718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Как ни странно, в Сомали – один из самых низких уровней заражения ВИЧ в Африке. Но зато эпидемии других болезней и обезвоживание каждый год убивает больше трети детей в возрасте до пяти лет.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1007041318042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357167"/>
            <a:ext cx="5214974" cy="3473172"/>
          </a:xfrm>
          <a:prstGeom prst="rect">
            <a:avLst/>
          </a:prstGeom>
        </p:spPr>
      </p:pic>
      <p:pic>
        <p:nvPicPr>
          <p:cNvPr id="3" name="Рисунок 2" descr="750_2010070413175644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48004">
            <a:off x="2769698" y="3186971"/>
            <a:ext cx="3276406" cy="2184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2010070413174879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71418">
            <a:off x="4839006" y="1250496"/>
            <a:ext cx="3548118" cy="2363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14282" y="5500702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Вместо игрушек детям сразу выдают боевое оружие. В прошлом году сомалийская радиостанция «</a:t>
            </a:r>
            <a:r>
              <a:rPr lang="ru-RU" dirty="0" err="1" smtClean="0"/>
              <a:t>Андулус</a:t>
            </a:r>
            <a:r>
              <a:rPr lang="ru-RU" dirty="0" smtClean="0"/>
              <a:t>» провела среди детей в возрасте от 10 до 17 лет конкурс на знание Корана. За первое место давали автомат Калашникова и 700 долларов.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428604"/>
            <a:ext cx="4929222" cy="33589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1367576074_1425187_origin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934" y="2857496"/>
            <a:ext cx="4400541" cy="3206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357158" y="4071942"/>
            <a:ext cx="36433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Денежная единица Сомали – шиллинг, равен 100 центам. В одном американском долларе 1600 шиллингов — это целая пачка местной валюты толщиной в два пальца. В магазин тут принято ходить с сумкой денег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441630">
            <a:off x="4518873" y="544193"/>
            <a:ext cx="3712245" cy="24707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Рисунок 1" descr="00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800585">
            <a:off x="3926232" y="2784289"/>
            <a:ext cx="3344578" cy="2226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21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357166"/>
            <a:ext cx="4754097" cy="31642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20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4214818"/>
            <a:ext cx="3497580" cy="23279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4000496" y="5429264"/>
            <a:ext cx="5143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Местные дети читают сказки с такими названиями: «Испытание прорицателя», «Человеческий суд», «Трагедия», «Выбитый глаз гиены». 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5357850" cy="3571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Рисунок 1" descr="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60765">
            <a:off x="4766600" y="624417"/>
            <a:ext cx="3786214" cy="25241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13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75127">
            <a:off x="3324330" y="3073132"/>
            <a:ext cx="4857784" cy="32385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51576">
            <a:off x="434155" y="1421125"/>
            <a:ext cx="4394982" cy="2929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24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810" y="357166"/>
            <a:ext cx="4615292" cy="3071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2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3857628"/>
            <a:ext cx="3997646" cy="2660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151</TotalTime>
  <Words>394</Words>
  <PresentationFormat>Экран (4:3)</PresentationFormat>
  <Paragraphs>24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Soomaaliyeey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80% населения Сомали не умеет читать и писать. На стенах магазинов рисуют товары и услуги, предоставляемые внутри. Вот, к примеру, аптека, в которой можно зарядить телефон, сдать анализы, помереть давление.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Soomaaliyeey</dc:title>
  <cp:lastModifiedBy>Пользователь</cp:lastModifiedBy>
  <cp:revision>18</cp:revision>
  <dcterms:modified xsi:type="dcterms:W3CDTF">2014-04-15T19:53:43Z</dcterms:modified>
</cp:coreProperties>
</file>