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4.xml" Type="http://schemas.openxmlformats.org/officeDocument/2006/relationships/slide" Id="rId19"/><Relationship Target="slides/slide13.xml" Type="http://schemas.openxmlformats.org/officeDocument/2006/relationships/slide" Id="rId18"/><Relationship Target="slides/slide12.xml" Type="http://schemas.openxmlformats.org/officeDocument/2006/relationships/slide" Id="rId17"/><Relationship Target="slides/slide11.xml" Type="http://schemas.openxmlformats.org/officeDocument/2006/relationships/slide" Id="rId16"/><Relationship Target="slides/slide10.xml" Type="http://schemas.openxmlformats.org/officeDocument/2006/relationships/slide" Id="rId15"/><Relationship Target="slides/slide9.xml" Type="http://schemas.openxmlformats.org/officeDocument/2006/relationships/slide" Id="rId14"/><Relationship Target="slides/slide16.xml" Type="http://schemas.openxmlformats.org/officeDocument/2006/relationships/slide" Id="rId21"/><Relationship Target="presProps.xml" Type="http://schemas.openxmlformats.org/officeDocument/2006/relationships/presProps" Id="rId2"/><Relationship Target="slides/slide7.xml" Type="http://schemas.openxmlformats.org/officeDocument/2006/relationships/slide" Id="rId12"/><Relationship Target="slides/slide8.xml" Type="http://schemas.openxmlformats.org/officeDocument/2006/relationships/slide" Id="rId13"/><Relationship Target="theme/theme2.xml" Type="http://schemas.openxmlformats.org/officeDocument/2006/relationships/theme" Id="rId1"/><Relationship Target="slideMasters/slideMaster1.xml" Type="http://schemas.openxmlformats.org/officeDocument/2006/relationships/slideMaster" Id="rId4"/><Relationship Target="slides/slide5.xml" Type="http://schemas.openxmlformats.org/officeDocument/2006/relationships/slide" Id="rId10"/><Relationship Target="tableStyles.xml" Type="http://schemas.openxmlformats.org/officeDocument/2006/relationships/tableStyles" Id="rId3"/><Relationship Target="slides/slide6.xml" Type="http://schemas.openxmlformats.org/officeDocument/2006/relationships/slide" Id="rId11"/><Relationship Target="slides/slide15.xml" Type="http://schemas.openxmlformats.org/officeDocument/2006/relationships/slide" Id="rId20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1" name="Shape 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7" name="Shape 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3" name="Shape 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8" name="Shape 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3" name="Shape 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8" name="Shape 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9" name="Shape 9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4" name="Shape 1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0" name="Shape 1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0" name="Shape 1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5" name="Shape 1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6" name="Shape 126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1" name="Shape 1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2" name="Shape 13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33" name="Shape 13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8" name="Shape 1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9" name="Shape 13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40" name="Shape 14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5" name="Shape 1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1" name="Shape 1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2" name="Shape 15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7" name="Shape 1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2" name="Shape 1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3" name="Shape 163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/>
          <p:nvPr/>
        </p:nvSpPr>
        <p:spPr>
          <a:xfrm>
            <a:off y="1600200" x="0"/>
            <a:ext cy="3657600" cx="9144000"/>
          </a:xfrm>
          <a:prstGeom prst="rect">
            <a:avLst/>
          </a:prstGeom>
          <a:solidFill>
            <a:schemeClr val="dk1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9" name="Shape 9"/>
          <p:cNvGrpSpPr/>
          <p:nvPr/>
        </p:nvGrpSpPr>
        <p:grpSpPr>
          <a:xfrm>
            <a:off y="-1438" x="0"/>
            <a:ext cy="6859503" cx="1827407"/>
            <a:chOff y="-1438" x="0"/>
            <a:chExt cy="6859503" cx="798029"/>
          </a:xfrm>
        </p:grpSpPr>
        <p:sp>
          <p:nvSpPr>
            <p:cNvPr id="10" name="Shape 10"/>
            <p:cNvSpPr/>
            <p:nvPr/>
          </p:nvSpPr>
          <p:spPr>
            <a:xfrm>
              <a:off y="-1438" x="0"/>
              <a:ext cy="6858065" cx="798029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11" name="Shape 11"/>
            <p:cNvSpPr/>
            <p:nvPr/>
          </p:nvSpPr>
          <p:spPr>
            <a:xfrm>
              <a:off y="0" x="0"/>
              <a:ext cy="6858065" cx="399014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grpSp>
        <p:nvGrpSpPr>
          <p:cNvPr id="12" name="Shape 12"/>
          <p:cNvGrpSpPr/>
          <p:nvPr/>
        </p:nvGrpSpPr>
        <p:grpSpPr>
          <a:xfrm flipH="1">
            <a:off y="0" x="7316591"/>
            <a:ext cy="6859503" cx="1827407"/>
            <a:chOff y="-1438" x="0"/>
            <a:chExt cy="6859503" cx="798029"/>
          </a:xfrm>
        </p:grpSpPr>
        <p:sp>
          <p:nvSpPr>
            <p:cNvPr id="13" name="Shape 13"/>
            <p:cNvSpPr/>
            <p:nvPr/>
          </p:nvSpPr>
          <p:spPr>
            <a:xfrm>
              <a:off y="-1438" x="0"/>
              <a:ext cy="6858065" cx="798029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14" name="Shape 14"/>
            <p:cNvSpPr/>
            <p:nvPr/>
          </p:nvSpPr>
          <p:spPr>
            <a:xfrm>
              <a:off y="0" x="0"/>
              <a:ext cy="6858065" cx="399014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sp>
        <p:nvSpPr>
          <p:cNvPr id="15" name="Shape 15"/>
          <p:cNvSpPr txBox="1"/>
          <p:nvPr>
            <p:ph type="ctrTitle"/>
          </p:nvPr>
        </p:nvSpPr>
        <p:spPr>
          <a:xfrm>
            <a:off y="2090913" x="685800"/>
            <a:ext cy="1650599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ctr" rtl="0" indent="3048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48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ctr" rtl="0" indent="3048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48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ctr" rtl="0" indent="3048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48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ctr" rtl="0" indent="3048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48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ctr" rtl="0" indent="3048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48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ctr" rtl="0" indent="3048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48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ctr" rtl="0" indent="3048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48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ctr" rtl="0" indent="3048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48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ctr" rtl="0" indent="3048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48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" type="subTitle"/>
          </p:nvPr>
        </p:nvSpPr>
        <p:spPr>
          <a:xfrm>
            <a:off y="3886200" x="685800"/>
            <a:ext cy="878099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indent="1524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0" cap="none" baseline="0" sz="24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ctr" rtl="0" indent="1524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0" cap="none" baseline="0" sz="24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ctr" rtl="0" indent="1524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0" cap="none" baseline="0" sz="24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ctr" rtl="0" indent="1524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0" cap="none" baseline="0" sz="24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ctr" rtl="0" indent="1524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0" cap="none" baseline="0" sz="24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ctr" rtl="0" indent="1524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0" cap="none" baseline="0" sz="24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ctr" rtl="0" indent="1524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0" cap="none" baseline="0" sz="24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ctr" rtl="0" indent="1524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0" cap="none" baseline="0" sz="24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ctr" rtl="0" indent="1524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0" cap="none" baseline="0" sz="24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/>
          <p:nvPr/>
        </p:nvSpPr>
        <p:spPr>
          <a:xfrm>
            <a:off y="-1438" x="0"/>
            <a:ext cy="15254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19" name="Shape 19"/>
          <p:cNvGrpSpPr/>
          <p:nvPr/>
        </p:nvGrpSpPr>
        <p:grpSpPr>
          <a:xfrm>
            <a:off y="-1438" x="0"/>
            <a:ext cy="6859503" cx="649180"/>
            <a:chOff y="-1438" x="0"/>
            <a:chExt cy="6859503" cx="649180"/>
          </a:xfrm>
        </p:grpSpPr>
        <p:sp>
          <p:nvSpPr>
            <p:cNvPr id="20" name="Shape 20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21" name="Shape 21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grpSp>
        <p:nvGrpSpPr>
          <p:cNvPr id="22" name="Shape 22"/>
          <p:cNvGrpSpPr/>
          <p:nvPr/>
        </p:nvGrpSpPr>
        <p:grpSpPr>
          <a:xfrm flipH="1">
            <a:off y="0" x="8494493"/>
            <a:ext cy="6859503" cx="649180"/>
            <a:chOff y="-1438" x="0"/>
            <a:chExt cy="6859503" cx="649180"/>
          </a:xfrm>
        </p:grpSpPr>
        <p:sp>
          <p:nvSpPr>
            <p:cNvPr id="23" name="Shape 23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24" name="Shape 24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sp>
        <p:nvSpPr>
          <p:cNvPr id="25" name="Shape 25"/>
          <p:cNvSpPr/>
          <p:nvPr/>
        </p:nvSpPr>
        <p:spPr>
          <a:xfrm>
            <a:off y="6324600" x="0"/>
            <a:ext cy="5348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" name="Shape 26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/>
          <p:nvPr/>
        </p:nvSpPr>
        <p:spPr>
          <a:xfrm>
            <a:off y="-1438" x="0"/>
            <a:ext cy="15254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0" name="Shape 30"/>
          <p:cNvGrpSpPr/>
          <p:nvPr/>
        </p:nvGrpSpPr>
        <p:grpSpPr>
          <a:xfrm>
            <a:off y="-1438" x="0"/>
            <a:ext cy="6859503" cx="649180"/>
            <a:chOff y="-1438" x="0"/>
            <a:chExt cy="6859503" cx="649180"/>
          </a:xfrm>
        </p:grpSpPr>
        <p:sp>
          <p:nvSpPr>
            <p:cNvPr id="31" name="Shape 31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32" name="Shape 32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grpSp>
        <p:nvGrpSpPr>
          <p:cNvPr id="33" name="Shape 33"/>
          <p:cNvGrpSpPr/>
          <p:nvPr/>
        </p:nvGrpSpPr>
        <p:grpSpPr>
          <a:xfrm flipH="1">
            <a:off y="0" x="8494493"/>
            <a:ext cy="6859503" cx="649180"/>
            <a:chOff y="-1438" x="0"/>
            <a:chExt cy="6859503" cx="649180"/>
          </a:xfrm>
        </p:grpSpPr>
        <p:sp>
          <p:nvSpPr>
            <p:cNvPr id="34" name="Shape 34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35" name="Shape 35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sp>
        <p:nvSpPr>
          <p:cNvPr id="36" name="Shape 36"/>
          <p:cNvSpPr/>
          <p:nvPr/>
        </p:nvSpPr>
        <p:spPr>
          <a:xfrm>
            <a:off y="6324600" x="0"/>
            <a:ext cy="5348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40" name="Shape 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" name="Shape 41"/>
          <p:cNvSpPr/>
          <p:nvPr/>
        </p:nvSpPr>
        <p:spPr>
          <a:xfrm>
            <a:off y="-1438" x="0"/>
            <a:ext cy="15254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2" name="Shape 42"/>
          <p:cNvGrpSpPr/>
          <p:nvPr/>
        </p:nvGrpSpPr>
        <p:grpSpPr>
          <a:xfrm>
            <a:off y="-1438" x="0"/>
            <a:ext cy="6859503" cx="649180"/>
            <a:chOff y="-1438" x="0"/>
            <a:chExt cy="6859503" cx="649180"/>
          </a:xfrm>
        </p:grpSpPr>
        <p:sp>
          <p:nvSpPr>
            <p:cNvPr id="43" name="Shape 43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44" name="Shape 44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grpSp>
        <p:nvGrpSpPr>
          <p:cNvPr id="45" name="Shape 45"/>
          <p:cNvGrpSpPr/>
          <p:nvPr/>
        </p:nvGrpSpPr>
        <p:grpSpPr>
          <a:xfrm flipH="1">
            <a:off y="0" x="8494493"/>
            <a:ext cy="6859503" cx="649180"/>
            <a:chOff y="-1438" x="0"/>
            <a:chExt cy="6859503" cx="649180"/>
          </a:xfrm>
        </p:grpSpPr>
        <p:sp>
          <p:nvSpPr>
            <p:cNvPr id="46" name="Shape 46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47" name="Shape 47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sp>
        <p:nvSpPr>
          <p:cNvPr id="48" name="Shape 48"/>
          <p:cNvSpPr/>
          <p:nvPr/>
        </p:nvSpPr>
        <p:spPr>
          <a:xfrm>
            <a:off y="6324600" x="0"/>
            <a:ext cy="5348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" name="Shape 4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l" rtl="0">
              <a:spcBef>
                <a:spcPts val="0"/>
              </a:spcBef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/>
          <p:nvPr/>
        </p:nvSpPr>
        <p:spPr>
          <a:xfrm>
            <a:off y="-1438" x="0"/>
            <a:ext cy="15254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52" name="Shape 52"/>
          <p:cNvGrpSpPr/>
          <p:nvPr/>
        </p:nvGrpSpPr>
        <p:grpSpPr>
          <a:xfrm>
            <a:off y="-1438" x="0"/>
            <a:ext cy="6859503" cx="649180"/>
            <a:chOff y="-1438" x="0"/>
            <a:chExt cy="6859503" cx="649180"/>
          </a:xfrm>
        </p:grpSpPr>
        <p:sp>
          <p:nvSpPr>
            <p:cNvPr id="53" name="Shape 53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54" name="Shape 54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grpSp>
        <p:nvGrpSpPr>
          <p:cNvPr id="55" name="Shape 55"/>
          <p:cNvGrpSpPr/>
          <p:nvPr/>
        </p:nvGrpSpPr>
        <p:grpSpPr>
          <a:xfrm flipH="1">
            <a:off y="0" x="8494493"/>
            <a:ext cy="6859503" cx="649180"/>
            <a:chOff y="-1438" x="0"/>
            <a:chExt cy="6859503" cx="649180"/>
          </a:xfrm>
        </p:grpSpPr>
        <p:sp>
          <p:nvSpPr>
            <p:cNvPr id="56" name="Shape 56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57" name="Shape 57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sp>
        <p:nvSpPr>
          <p:cNvPr id="58" name="Shape 58"/>
          <p:cNvSpPr/>
          <p:nvPr/>
        </p:nvSpPr>
        <p:spPr>
          <a:xfrm>
            <a:off y="6324600" x="0"/>
            <a:ext cy="5348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indent="-285750" marL="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66666"/>
              <a:buFont typeface="Arial"/>
              <a:buChar char="•"/>
              <a:defRPr sz="1800">
                <a:solidFill>
                  <a:schemeClr val="lt2"/>
                </a:solidFill>
              </a:defRPr>
            </a:lvl1pPr>
            <a:lvl2pPr algn="ctr" rtl="0" indent="-285750" marL="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ourier New"/>
              <a:buChar char="o"/>
              <a:defRPr sz="1800">
                <a:solidFill>
                  <a:schemeClr val="lt2"/>
                </a:solidFill>
              </a:defRPr>
            </a:lvl2pPr>
            <a:lvl3pPr algn="ctr" rtl="0" indent="-285750" marL="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Wingdings"/>
              <a:buChar char="§"/>
              <a:defRPr sz="1800">
                <a:solidFill>
                  <a:schemeClr val="lt2"/>
                </a:solidFill>
              </a:defRPr>
            </a:lvl3pPr>
            <a:lvl4pPr algn="ctr" rtl="0" indent="-285750" marL="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66666"/>
              <a:buFont typeface="Arial"/>
              <a:buChar char="•"/>
              <a:defRPr sz="1800">
                <a:solidFill>
                  <a:schemeClr val="lt2"/>
                </a:solidFill>
              </a:defRPr>
            </a:lvl4pPr>
            <a:lvl5pPr algn="ctr" rtl="0" indent="-285750" marL="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ourier New"/>
              <a:buChar char="o"/>
              <a:defRPr sz="1800">
                <a:solidFill>
                  <a:schemeClr val="lt2"/>
                </a:solidFill>
              </a:defRPr>
            </a:lvl5pPr>
            <a:lvl6pPr algn="ctr" rtl="0" indent="-285750" marL="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Wingdings"/>
              <a:buChar char="§"/>
              <a:defRPr sz="1800">
                <a:solidFill>
                  <a:schemeClr val="lt2"/>
                </a:solidFill>
              </a:defRPr>
            </a:lvl6pPr>
            <a:lvl7pPr algn="ctr" rtl="0" indent="-285750" marL="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66666"/>
              <a:buFont typeface="Arial"/>
              <a:buChar char="•"/>
              <a:defRPr sz="1800">
                <a:solidFill>
                  <a:schemeClr val="lt2"/>
                </a:solidFill>
              </a:defRPr>
            </a:lvl7pPr>
            <a:lvl8pPr algn="ctr" rtl="0" indent="-285750" marL="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ourier New"/>
              <a:buChar char="o"/>
              <a:defRPr sz="1800">
                <a:solidFill>
                  <a:schemeClr val="lt2"/>
                </a:solidFill>
              </a:defRPr>
            </a:lvl8pPr>
            <a:lvl9pPr algn="ctr" rtl="0" indent="-285750" marL="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Wingdings"/>
              <a:buChar char="§"/>
              <a:defRPr sz="18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0" name="Shape 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" name="Shape 61"/>
          <p:cNvSpPr/>
          <p:nvPr/>
        </p:nvSpPr>
        <p:spPr>
          <a:xfrm>
            <a:off y="-1438" x="0"/>
            <a:ext cy="15254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62" name="Shape 62"/>
          <p:cNvGrpSpPr/>
          <p:nvPr/>
        </p:nvGrpSpPr>
        <p:grpSpPr>
          <a:xfrm>
            <a:off y="-1438" x="0"/>
            <a:ext cy="6859503" cx="649180"/>
            <a:chOff y="-1438" x="0"/>
            <a:chExt cy="6859503" cx="649180"/>
          </a:xfrm>
        </p:grpSpPr>
        <p:sp>
          <p:nvSpPr>
            <p:cNvPr id="63" name="Shape 63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64" name="Shape 64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grpSp>
        <p:nvGrpSpPr>
          <p:cNvPr id="65" name="Shape 65"/>
          <p:cNvGrpSpPr/>
          <p:nvPr/>
        </p:nvGrpSpPr>
        <p:grpSpPr>
          <a:xfrm flipH="1">
            <a:off y="0" x="8494493"/>
            <a:ext cy="6859503" cx="649180"/>
            <a:chOff y="-1438" x="0"/>
            <a:chExt cy="6859503" cx="649180"/>
          </a:xfrm>
        </p:grpSpPr>
        <p:sp>
          <p:nvSpPr>
            <p:cNvPr id="66" name="Shape 66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67" name="Shape 67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sp>
        <p:nvSpPr>
          <p:cNvPr id="68" name="Shape 68"/>
          <p:cNvSpPr/>
          <p:nvPr/>
        </p:nvSpPr>
        <p:spPr>
          <a:xfrm>
            <a:off y="6324600" x="0"/>
            <a:ext cy="5348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1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t="50%" b="50%" r="50%" l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 indent="2286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36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l" rtl="0" indent="2286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36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l" rtl="0" indent="2286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36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l" rtl="0" indent="2286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36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l" rtl="0" indent="2286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36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l" rtl="0" indent="2286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36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l" rtl="0" indent="2286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36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l" rtl="0" indent="2286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36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l" rtl="0" indent="228600" mar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trike="noStrike" u="none" b="1" cap="none" baseline="0" sz="3600" i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342900" marL="342900">
              <a:spcBef>
                <a:spcPts val="600"/>
              </a:spcBef>
              <a:buClr>
                <a:schemeClr val="lt1"/>
              </a:buClr>
              <a:buSzPct val="166666"/>
              <a:buFont typeface="Arial"/>
              <a:buChar char="•"/>
              <a:defRPr strike="noStrike" u="none" b="0" cap="none" baseline="0" sz="3000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l" rtl="0" indent="-285750" marL="742950">
              <a:spcBef>
                <a:spcPts val="480"/>
              </a:spcBef>
              <a:buClr>
                <a:schemeClr val="lt1"/>
              </a:buClr>
              <a:buSzPct val="100000"/>
              <a:buFont typeface="Courier New"/>
              <a:buChar char="o"/>
              <a:defRPr strike="noStrike" u="none" b="0" cap="none" baseline="0" sz="2400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l" rtl="0" indent="-228600" marL="1143000">
              <a:spcBef>
                <a:spcPts val="480"/>
              </a:spcBef>
              <a:buClr>
                <a:schemeClr val="lt1"/>
              </a:buClr>
              <a:buSzPct val="100000"/>
              <a:buFont typeface="Wingdings"/>
              <a:buChar char="§"/>
              <a:defRPr strike="noStrike" u="none" b="0" cap="none" baseline="0" sz="2400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l" rtl="0" indent="-228600" marL="1600200">
              <a:spcBef>
                <a:spcPts val="360"/>
              </a:spcBef>
              <a:buClr>
                <a:schemeClr val="lt1"/>
              </a:buClr>
              <a:buSzPct val="166666"/>
              <a:buFont typeface="Arial"/>
              <a:buChar char="•"/>
              <a:defRPr strike="noStrike" u="none" b="0" cap="none" baseline="0" sz="1800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l" rtl="0" indent="-228600" marL="2057400">
              <a:spcBef>
                <a:spcPts val="360"/>
              </a:spcBef>
              <a:buClr>
                <a:schemeClr val="lt1"/>
              </a:buClr>
              <a:buSzPct val="100000"/>
              <a:buFont typeface="Courier New"/>
              <a:buChar char="o"/>
              <a:defRPr strike="noStrike" u="none" b="0" cap="none" baseline="0" sz="1800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l" rtl="0" indent="-228600" marL="2514600">
              <a:spcBef>
                <a:spcPts val="360"/>
              </a:spcBef>
              <a:buClr>
                <a:schemeClr val="lt1"/>
              </a:buClr>
              <a:buSzPct val="100000"/>
              <a:buFont typeface="Wingdings"/>
              <a:buChar char="§"/>
              <a:defRPr strike="noStrike" u="none" b="0" cap="none" baseline="0" sz="1800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l" rtl="0" indent="-228600" marL="2971800">
              <a:spcBef>
                <a:spcPts val="360"/>
              </a:spcBef>
              <a:buClr>
                <a:schemeClr val="lt1"/>
              </a:buClr>
              <a:buSzPct val="166666"/>
              <a:buFont typeface="Arial"/>
              <a:buChar char="•"/>
              <a:defRPr strike="noStrike" u="none" b="0" cap="none" baseline="0" sz="1800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l" rtl="0" indent="-228600" marL="3429000">
              <a:spcBef>
                <a:spcPts val="360"/>
              </a:spcBef>
              <a:buClr>
                <a:schemeClr val="lt1"/>
              </a:buClr>
              <a:buSzPct val="100000"/>
              <a:buFont typeface="Courier New"/>
              <a:buChar char="o"/>
              <a:defRPr strike="noStrike" u="none" b="0" cap="none" baseline="0" sz="1800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l" rtl="0" indent="-228600" marL="3886200">
              <a:spcBef>
                <a:spcPts val="360"/>
              </a:spcBef>
              <a:buClr>
                <a:schemeClr val="lt1"/>
              </a:buClr>
              <a:buSzPct val="100000"/>
              <a:buFont typeface="Wingdings"/>
              <a:buChar char="§"/>
              <a:defRPr strike="noStrike" u="none" b="0" cap="none" baseline="0" sz="1800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6.png" Type="http://schemas.openxmlformats.org/officeDocument/2006/relationships/image" Id="rId3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4.png" Type="http://schemas.openxmlformats.org/officeDocument/2006/relationships/image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11.png" Type="http://schemas.openxmlformats.org/officeDocument/2006/relationships/image" Id="rId3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10.pn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6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0.jpg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2.jpg" Type="http://schemas.openxmlformats.org/officeDocument/2006/relationships/image" Id="rId3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1.jpg" Type="http://schemas.openxmlformats.org/officeDocument/2006/relationships/image" Id="rId3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6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5.png" Type="http://schemas.openxmlformats.org/officeDocument/2006/relationships/image" Id="rId3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3.jpg" Type="http://schemas.openxmlformats.org/officeDocument/2006/relationships/image" Id="rId3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9.png" Type="http://schemas.openxmlformats.org/officeDocument/2006/relationships/image" Id="rId3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7.png" Type="http://schemas.openxmlformats.org/officeDocument/2006/relationships/image" Id="rId3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6.xml" Type="http://schemas.openxmlformats.org/officeDocument/2006/relationships/slideLayout" Id="rId1"/><Relationship Target="../media/image08.png" Type="http://schemas.openxmlformats.org/officeDocument/2006/relationships/image" Id="rId3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6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" name="Shape 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70" name="Shape 7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33990" x="332909"/>
            <a:ext cy="6590018" cx="847818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" name="Shape 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" name="Shape 75"/>
          <p:cNvSpPr txBox="1"/>
          <p:nvPr/>
        </p:nvSpPr>
        <p:spPr>
          <a:xfrm>
            <a:off y="152400" x="152400"/>
            <a:ext cy="1329900" cx="88175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buNone/>
            </a:pPr>
            <a:r>
              <a:rPr b="1" sz="18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РЕГИСТРАЦИЯ НА САЙТЕ.</a:t>
            </a:r>
          </a:p>
          <a:p>
            <a:pPr algn="ctr" rtl="0" lvl="0">
              <a:buNone/>
            </a:pPr>
            <a:r>
              <a:rPr b="1" sz="18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первого сеанса работы каждый новый пользователь должен пройти процедуру регистрации. В Internet Explorer в строке адрес указать сайт www. studmedlib.ru. Появляется окно:</a:t>
            </a:r>
          </a:p>
          <a:p>
            <a:r>
              <a:t/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417720" x="681370"/>
            <a:ext cy="5324304" cx="7759658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1" name="Shape 81"/>
          <p:cNvSpPr txBox="1"/>
          <p:nvPr/>
        </p:nvSpPr>
        <p:spPr>
          <a:xfrm>
            <a:off y="152400" x="152400"/>
            <a:ext cy="563700" cx="84207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buNone/>
            </a:pPr>
            <a:r>
              <a:rPr b="1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Нажимаем на строку Регистрация на сайте. Открывается окно с регистрационной формой, которую надо заполнить. Поля, помеченные звездочкой (*) заполнять обязательно</a:t>
            </a:r>
          </a:p>
        </p:txBody>
      </p:sp>
      <p:pic>
        <p:nvPicPr>
          <p:cNvPr id="82" name="Shape 82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885601" x="449441"/>
            <a:ext cy="5767068" cx="7546118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87" name="Shape 8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49009" x="597423"/>
            <a:ext cy="6559981" cx="7949152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Shape 92"/>
          <p:cNvSpPr txBox="1"/>
          <p:nvPr/>
        </p:nvSpPr>
        <p:spPr>
          <a:xfrm>
            <a:off y="304800" x="304800"/>
            <a:ext cy="6052499" cx="84207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rtl="0" lvl="0">
              <a:buNone/>
            </a:pPr>
            <a:r>
              <a:rPr b="1" sz="19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После того как все поля заполнены и указаны имя пользователя и пароль, а так же введен текст с картинки, нажимаем кнопку ЗАРЕГИСТРИРОВАТЬСЯ.</a:t>
            </a:r>
          </a:p>
          <a:p>
            <a:r>
              <a:t/>
            </a:r>
          </a:p>
          <a:p>
            <a:pPr rtl="0" lvl="0">
              <a:buNone/>
            </a:pPr>
            <a:r>
              <a:rPr b="1" sz="1900" lang="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Примечание.</a:t>
            </a:r>
            <a:r>
              <a:rPr b="1" sz="19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Регистрация проводится только один раз. При последующих посещениях ЭБС, читатель указывает логин и пароль, который он присвоил себе при регистрации. Логин и пароль обязательно надо запомнить или записать, т. к. вы будете пользоваться ими в течение всего предоставленного</a:t>
            </a:r>
          </a:p>
          <a:p>
            <a:pPr rtl="0" lvl="0">
              <a:buNone/>
            </a:pPr>
            <a:r>
              <a:rPr b="1" sz="19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доступа к ЭБС.</a:t>
            </a:r>
          </a:p>
          <a:p>
            <a:r>
              <a:t/>
            </a:r>
          </a:p>
          <a:p>
            <a:pPr algn="ctr" rtl="0" lvl="0">
              <a:buNone/>
            </a:pPr>
            <a:r>
              <a:rPr u="sng" b="1" sz="19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ЕСЛИ У ВАС ЕСТЬ КАРТА ИНДИВИДУАЛЬНОГО ДОСТУПА</a:t>
            </a:r>
          </a:p>
          <a:p>
            <a:r>
              <a:t/>
            </a:r>
          </a:p>
          <a:p>
            <a:pPr rtl="0" lvl="0">
              <a:buNone/>
            </a:pPr>
            <a:r>
              <a:rPr b="1" sz="19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После регистрации в ЭБС «Консультант студента» закрываем программу . Затем снова открываем сайт «Консультант студента» и авторизируемся. Указываем свой логин (имя пользователя) и пароль. Нажимаем кнопку</a:t>
            </a:r>
          </a:p>
          <a:p>
            <a:pPr rtl="0" lvl="0">
              <a:buNone/>
            </a:pPr>
            <a:r>
              <a:rPr b="1" sz="19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ВХОД. Открывается Главная страница (рис. 4). Открываем вкладку ДОСТУП. С карты индивидуального доступа в строке КОД стираем защитный слой и код переписываем в строку Введите активационный код. В другую строку вводим текст с картинки. После этого нажимаем на кнопку АКТИВИРОВАТЬ.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6" name="Shape 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7" name="Shape 97"/>
          <p:cNvSpPr txBox="1"/>
          <p:nvPr/>
        </p:nvSpPr>
        <p:spPr>
          <a:xfrm>
            <a:off y="152400" x="467250"/>
            <a:ext cy="6435899" cx="85025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buNone/>
            </a:pPr>
            <a:r>
              <a:rPr b="1"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ПОИСК В ЭБС</a:t>
            </a:r>
          </a:p>
          <a:p>
            <a:pPr rtl="0" lvl="0">
              <a:buNone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 поиска позволяет быстро найти нужные материалы, а расширенный поиск предлагает дополнительные возможности нахождения документов, ограничивая или расширяя области поиска.</a:t>
            </a:r>
          </a:p>
          <a:p>
            <a:pPr rtl="0" lvl="0">
              <a:buNone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Поиск осуществляется по нескольким параметрам:</a:t>
            </a:r>
          </a:p>
          <a:p>
            <a:pPr rtl="0" lvl="0" indent="-317500" marL="457200">
              <a:buClr>
                <a:srgbClr val="EFEFEF"/>
              </a:buClr>
              <a:buSzPct val="97222"/>
              <a:buFont typeface="Arial"/>
              <a:buChar char="•"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всем данным,</a:t>
            </a:r>
          </a:p>
          <a:p>
            <a:pPr rtl="0" lvl="0" indent="-317500" marL="457200">
              <a:buClr>
                <a:srgbClr val="EFEFEF"/>
              </a:buClr>
              <a:buSzPct val="97222"/>
              <a:buFont typeface="Arial"/>
              <a:buChar char="•"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названию,</a:t>
            </a:r>
          </a:p>
          <a:p>
            <a:pPr rtl="0" lvl="0" indent="-317500" marL="457200">
              <a:buClr>
                <a:srgbClr val="EFEFEF"/>
              </a:buClr>
              <a:buSzPct val="97222"/>
              <a:buFont typeface="Arial"/>
              <a:buChar char="•"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автору.</a:t>
            </a:r>
          </a:p>
          <a:p>
            <a:pPr rtl="0" lvl="0">
              <a:buNone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так же можно выбрать:</a:t>
            </a:r>
          </a:p>
          <a:p>
            <a:pPr rtl="0" lvl="0" indent="-317500" marL="457200">
              <a:buClr>
                <a:srgbClr val="EFEFEF"/>
              </a:buClr>
              <a:buSzPct val="97222"/>
              <a:buFont typeface="Arial"/>
              <a:buChar char="•"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Учебники,</a:t>
            </a:r>
          </a:p>
          <a:p>
            <a:pPr rtl="0" lvl="0" indent="-317500" marL="457200">
              <a:buClr>
                <a:srgbClr val="EFEFEF"/>
              </a:buClr>
              <a:buSzPct val="97222"/>
              <a:buFont typeface="Arial"/>
              <a:buChar char="•"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Дополнительная литература</a:t>
            </a:r>
          </a:p>
          <a:p>
            <a:pPr rtl="0" lvl="0" indent="-317500" marL="457200">
              <a:buClr>
                <a:srgbClr val="EFEFEF"/>
              </a:buClr>
              <a:buSzPct val="97222"/>
              <a:buFont typeface="Arial"/>
              <a:buChar char="•"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издания.</a:t>
            </a:r>
          </a:p>
          <a:p>
            <a:pPr rtl="0" lvl="0">
              <a:buNone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расширенном поиске можно выбрать :</a:t>
            </a:r>
          </a:p>
          <a:p>
            <a:pPr rtl="0" lvl="0" indent="-317500" marL="457200">
              <a:buClr>
                <a:srgbClr val="EFEFEF"/>
              </a:buClr>
              <a:buSzPct val="97222"/>
              <a:buFont typeface="Arial"/>
              <a:buChar char="•"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Книги по дисциплинам</a:t>
            </a:r>
          </a:p>
          <a:p>
            <a:pPr rtl="0" lvl="0" indent="-317500" marL="457200">
              <a:buClr>
                <a:srgbClr val="EFEFEF"/>
              </a:buClr>
              <a:buSzPct val="97222"/>
              <a:buFont typeface="Arial"/>
              <a:buChar char="•"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книги</a:t>
            </a:r>
          </a:p>
          <a:p>
            <a:pPr rtl="0" lvl="0" indent="-317500" marL="457200">
              <a:buClr>
                <a:srgbClr val="EFEFEF"/>
              </a:buClr>
              <a:buSzPct val="97222"/>
              <a:buFont typeface="Arial"/>
              <a:buChar char="•"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Интерактивные приложения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1" name="Shape 1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2" name="Shape 102"/>
          <p:cNvSpPr txBox="1"/>
          <p:nvPr/>
        </p:nvSpPr>
        <p:spPr>
          <a:xfrm>
            <a:off y="183425" x="457200"/>
            <a:ext cy="1330199" cx="84068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buNone/>
            </a:pPr>
            <a:r>
              <a:rPr b="1"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РАСШИРЕННЫЙ ПОИСК</a:t>
            </a:r>
          </a:p>
          <a:p>
            <a:pPr algn="ctr" rtl="0" lvl="0">
              <a:buNone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Выбираем, по каким параметрам будем искать, </a:t>
            </a:r>
          </a:p>
          <a:p>
            <a:pPr algn="ctr" rtl="0" lvl="0">
              <a:buNone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затем вводим запрос в строку поиска.</a:t>
            </a:r>
          </a:p>
        </p:txBody>
      </p:sp>
      <p:pic>
        <p:nvPicPr>
          <p:cNvPr id="103" name="Shape 10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654286" x="379238"/>
            <a:ext cy="4583785" cx="8562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" name="Shape 108"/>
          <p:cNvSpPr txBox="1"/>
          <p:nvPr/>
        </p:nvSpPr>
        <p:spPr>
          <a:xfrm>
            <a:off y="152400" x="152400"/>
            <a:ext cy="1179299" cx="86258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buNone/>
            </a:pPr>
            <a:r>
              <a:rPr b="1" sz="2000" lang="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Пример</a:t>
            </a:r>
          </a:p>
          <a:p>
            <a:pPr rtl="0" lvl="0">
              <a:buNone/>
            </a:pPr>
            <a:r>
              <a:rPr sz="20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Задали поиск «Травматология» по параметрам  поиска «Все издания» и «По всем данным». Нажимаем кнопку Найти и выходит  результат поиска.</a:t>
            </a:r>
          </a:p>
          <a:p>
            <a:r>
              <a:t/>
            </a:r>
          </a:p>
        </p:txBody>
      </p:sp>
      <p:pic>
        <p:nvPicPr>
          <p:cNvPr id="109" name="Shape 10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331700" x="490774"/>
            <a:ext cy="4545958" cx="816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4" name="Shape 114"/>
          <p:cNvSpPr txBox="1"/>
          <p:nvPr/>
        </p:nvSpPr>
        <p:spPr>
          <a:xfrm>
            <a:off y="205350" x="327450"/>
            <a:ext cy="1193100" cx="84890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rtl="0" lvl="0">
              <a:buNone/>
            </a:pPr>
            <a:r>
              <a:rPr sz="20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
</a:t>
            </a:r>
            <a:r>
              <a:rPr sz="20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Желтым цветом подсвечиваются слова поиска и они являются активными ссылками. Выбираем нужную цитату, нажимаем на ссылку и выходит страница с нужной главой</a:t>
            </a:r>
          </a:p>
          <a:p>
            <a:r>
              <a:t/>
            </a:r>
          </a:p>
          <a:p>
            <a:r>
              <a:t/>
            </a:r>
          </a:p>
        </p:txBody>
      </p:sp>
      <p:pic>
        <p:nvPicPr>
          <p:cNvPr id="115" name="Shape 115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398450" x="424073"/>
            <a:ext cy="5173201" cx="829585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/>
          <p:nvPr/>
        </p:nvSpPr>
        <p:spPr>
          <a:xfrm>
            <a:off y="3719600" x="4636575"/>
            <a:ext cy="374399" cx="1666200"/>
          </a:xfrm>
          <a:prstGeom prst="roundRect">
            <a:avLst>
              <a:gd fmla="val 16667" name="adj"/>
            </a:avLst>
          </a:prstGeom>
          <a:noFill/>
          <a:ln w="38100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117" name="Shape 117"/>
          <p:cNvSpPr/>
          <p:nvPr/>
        </p:nvSpPr>
        <p:spPr>
          <a:xfrm>
            <a:off y="3719600" x="1575650"/>
            <a:ext cy="374399" cx="1201200"/>
          </a:xfrm>
          <a:prstGeom prst="roundRect">
            <a:avLst>
              <a:gd fmla="val 16667" name="adj"/>
            </a:avLst>
          </a:prstGeom>
          <a:noFill/>
          <a:ln w="38100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118" name="Shape 118"/>
          <p:cNvSpPr/>
          <p:nvPr/>
        </p:nvSpPr>
        <p:spPr>
          <a:xfrm>
            <a:off y="3590450" x="6393050"/>
            <a:ext cy="2957699" cx="2247300"/>
          </a:xfrm>
          <a:prstGeom prst="roundRect">
            <a:avLst>
              <a:gd fmla="val 16667" name="adj"/>
            </a:avLst>
          </a:prstGeom>
          <a:noFill/>
          <a:ln w="38100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119" name="Shape 119"/>
          <p:cNvSpPr/>
          <p:nvPr/>
        </p:nvSpPr>
        <p:spPr>
          <a:xfrm>
            <a:off y="2725125" x="6173500"/>
            <a:ext cy="490799" cx="2531400"/>
          </a:xfrm>
          <a:prstGeom prst="roundRect">
            <a:avLst>
              <a:gd fmla="val 16667" name="adj"/>
            </a:avLst>
          </a:prstGeom>
          <a:noFill/>
          <a:ln w="38100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3" name="Shape 1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" name="Shape 124"/>
          <p:cNvSpPr txBox="1"/>
          <p:nvPr/>
        </p:nvSpPr>
        <p:spPr>
          <a:xfrm>
            <a:off y="152400" x="152400"/>
            <a:ext cy="6449400" cx="87764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rtl="0" lvl="0">
              <a:buNone/>
            </a:pPr>
            <a:r>
              <a:rPr sz="24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правой части окна представлена обложка, библиографическое описание и оглавление книги. Все главы в </a:t>
            </a:r>
            <a:r>
              <a:rPr u="sng" b="1" sz="24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Оглавлении книги</a:t>
            </a:r>
            <a:r>
              <a:rPr sz="24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является активными ссылками. В левой части окна приведен текст книги, указано количество страниц в главе. Листать страницы книги можно нажимая на стрелки право или влево, начало или конец , а так же в окне «стр» указать номер страницы и  нажать «красную галочку» – </a:t>
            </a:r>
            <a:r>
              <a:rPr b="1" sz="2400" lang="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sz="24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rtl="0" lvl="0">
              <a:buNone/>
            </a:pPr>
            <a:r>
              <a:rPr sz="24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удобства пользования в правой части имеются ШРИФТ, ЗАМЕТКИ и ЗАКЛАДКИ.</a:t>
            </a:r>
          </a:p>
          <a:p>
            <a:r>
              <a:t/>
            </a:r>
          </a:p>
          <a:p>
            <a:pPr rtl="0" lvl="0">
              <a:buNone/>
            </a:pPr>
            <a:r>
              <a:rPr u="sng" b="1" sz="24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Шрифт.</a:t>
            </a:r>
            <a:r>
              <a:rPr sz="24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При нажатии кнопки Аа Аа Аа позволяет увеличивать или уменьшать тест и возвращаться к исходному.</a:t>
            </a:r>
          </a:p>
          <a:p>
            <a:r>
              <a:t/>
            </a:r>
          </a:p>
          <a:p>
            <a:pPr rtl="0" lvl="0">
              <a:buNone/>
            </a:pPr>
            <a:r>
              <a:rPr u="sng" b="1" sz="24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Заметки. </a:t>
            </a:r>
            <a:r>
              <a:rPr sz="24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Чтобы оставить свои заметки, надо щелкнуть на пиктограмму откроется поле (рис. 8), в котором в произвольной форме вы их можете записать. Затем нажать кнопку «Сохранить». Чтобы заметку удалить, поле нужно очистить от записей и нажать кнопку «Сохранить». (см. предыдущий слайд)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8" name="Shape 1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" name="Shape 129"/>
          <p:cNvSpPr txBox="1"/>
          <p:nvPr/>
        </p:nvSpPr>
        <p:spPr>
          <a:xfrm>
            <a:off y="152400" x="152400"/>
            <a:ext cy="2493299" cx="85985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rtl="0" lvl="0">
              <a:buNone/>
            </a:pPr>
            <a:r>
              <a:rPr lang="ru">
                <a:solidFill>
                  <a:srgbClr val="F3F3F3"/>
                </a:solidFill>
              </a:rPr>
              <a:t>З</a:t>
            </a:r>
            <a:r>
              <a:rPr sz="18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акладки. На важную для вас информацию можно ставить Закладку, пиктограмма В закладке сохраняется название главы, в которой вы находитесь. Например: «Физические методы диагностики и физиотерапии». В последующей работе в ЭБС вы можете вернуться к данной главе через пиктограмму . Нажав на пиктограмму открывается список отмеченных вами закладок и заметок, из этого списка вы выбираете нужную вам закладку (рис. 9), отмечаете, и на экран выходит запрашиваемая глава (рис 9). Если вам нужно удалить закладку, то открываете список закладок, выделяете курсором главу, которую хотите удалить и нажимаете на пиктограмму Закладка удалена.</a:t>
            </a:r>
          </a:p>
          <a:p>
            <a:r>
              <a:t/>
            </a:r>
          </a:p>
        </p:txBody>
      </p:sp>
      <p:pic>
        <p:nvPicPr>
          <p:cNvPr id="130" name="Shape 13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2771600" x="249572"/>
            <a:ext cy="3331984" cx="8501427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4" name="Shape 1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5" name="Shape 135"/>
          <p:cNvSpPr txBox="1"/>
          <p:nvPr/>
        </p:nvSpPr>
        <p:spPr>
          <a:xfrm>
            <a:off y="152400" x="152400"/>
            <a:ext cy="1056300" cx="86807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buNone/>
            </a:pPr>
            <a:r>
              <a:rPr b="1" sz="24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просмотренные вами книги выставляются на Главной странице во вкладыше Мои книги</a:t>
            </a:r>
          </a:p>
        </p:txBody>
      </p:sp>
      <p:pic>
        <p:nvPicPr>
          <p:cNvPr id="136" name="Shape 13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208700" x="643760"/>
            <a:ext cy="5360552" cx="7856478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Shape 137"/>
          <p:cNvSpPr/>
          <p:nvPr/>
        </p:nvSpPr>
        <p:spPr>
          <a:xfrm>
            <a:off y="1988950" x="2363500"/>
            <a:ext cy="309899" cx="1097700"/>
          </a:xfrm>
          <a:prstGeom prst="roundRect">
            <a:avLst>
              <a:gd fmla="val 16667" name="adj"/>
            </a:avLst>
          </a:prstGeom>
          <a:noFill/>
          <a:ln w="38100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1" name="Shape 1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2" name="Shape 142"/>
          <p:cNvSpPr txBox="1"/>
          <p:nvPr/>
        </p:nvSpPr>
        <p:spPr>
          <a:xfrm>
            <a:off y="152400" x="152400"/>
            <a:ext cy="1589999" cx="86535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rtl="0" lvl="0">
              <a:buNone/>
            </a:pPr>
            <a:r>
              <a:rPr sz="18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Главной странице в левой части представлен список «Мои дисциплины». При наведении курсора на дисциплину выходит окно со списком книг, имеющиеся в ЭБС по данной дисциплине. Если щелкнуть курсором на дисциплину, например, Биоэтика, то в правой части выходит этот список книг с фотографиями обложек, библиографическими описаниями и аннотациями, которые можно прочитать.</a:t>
            </a:r>
          </a:p>
          <a:p>
            <a:r>
              <a:t/>
            </a:r>
          </a:p>
        </p:txBody>
      </p:sp>
      <p:pic>
        <p:nvPicPr>
          <p:cNvPr id="143" name="Shape 14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877900" x="185602"/>
            <a:ext cy="4364883" cx="8772796"/>
          </a:xfrm>
          <a:prstGeom prst="rect">
            <a:avLst/>
          </a:prstGeom>
        </p:spPr>
      </p:pic>
      <p:sp>
        <p:nvSpPr>
          <p:cNvPr id="144" name="Shape 144"/>
          <p:cNvSpPr/>
          <p:nvPr/>
        </p:nvSpPr>
        <p:spPr>
          <a:xfrm>
            <a:off y="2531400" x="374550"/>
            <a:ext cy="555300" cx="1355999"/>
          </a:xfrm>
          <a:prstGeom prst="roundRect">
            <a:avLst>
              <a:gd fmla="val 16667" name="adj"/>
            </a:avLst>
          </a:prstGeom>
          <a:noFill/>
          <a:ln w="38100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9" name="Shape 149"/>
          <p:cNvSpPr txBox="1"/>
          <p:nvPr/>
        </p:nvSpPr>
        <p:spPr>
          <a:xfrm>
            <a:off y="152400" x="152400"/>
            <a:ext cy="1261500" cx="85574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buNone/>
            </a:pPr>
            <a:r>
              <a:rPr b="1"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Мультимедиа.</a:t>
            </a:r>
          </a:p>
          <a:p>
            <a:pPr algn="ctr" rtl="0" lvl="0">
              <a:buNone/>
            </a:pPr>
            <a:r>
              <a:rPr sz="2400" lang="ru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Главной странице, в конце списка Мои дисциплины, представлен список книг с мультимедиа</a:t>
            </a:r>
          </a:p>
          <a:p>
            <a:r>
              <a:t/>
            </a:r>
          </a:p>
        </p:txBody>
      </p:sp>
      <p:pic>
        <p:nvPicPr>
          <p:cNvPr id="150" name="Shape 15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467158" x="191356"/>
            <a:ext cy="5175316" cx="8761287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4" name="Shape 1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5" name="Shape 155"/>
          <p:cNvSpPr txBox="1"/>
          <p:nvPr/>
        </p:nvSpPr>
        <p:spPr>
          <a:xfrm>
            <a:off y="152400" x="152400"/>
            <a:ext cy="1248000" cx="86669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buNone/>
            </a:pPr>
            <a:r>
              <a:rPr sz="2400"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Нажимаете на нужный документ, открывается окно:</a:t>
            </a:r>
          </a:p>
          <a:p>
            <a:pPr rtl="0" lvl="0">
              <a:buNone/>
            </a:pPr>
            <a:r>
              <a:rPr lang="ru"/>
              <a:t>окно</a:t>
            </a:r>
          </a:p>
          <a:p>
            <a:r>
              <a:t/>
            </a:r>
          </a:p>
        </p:txBody>
      </p:sp>
      <p:pic>
        <p:nvPicPr>
          <p:cNvPr id="156" name="Shape 15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989283" x="465212"/>
            <a:ext cy="5530157" cx="8041375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1" name="Shape 161"/>
          <p:cNvSpPr txBox="1"/>
          <p:nvPr/>
        </p:nvSpPr>
        <p:spPr>
          <a:xfrm>
            <a:off y="1653150" x="1356100"/>
            <a:ext cy="2570100" cx="6702899"/>
          </a:xfrm>
          <a:prstGeom prst="rect">
            <a:avLst/>
          </a:prstGeom>
          <a:noFill/>
        </p:spPr>
        <p:txBody>
          <a:bodyPr bIns="91425" rIns="91425" lIns="91425" tIns="91425" anchor="t" anchorCtr="0">
            <a:noAutofit/>
          </a:bodyPr>
          <a:lstStyle/>
          <a:p>
            <a:pPr algn="ctr" rtl="0" lvl="0">
              <a:buNone/>
            </a:pPr>
            <a:r>
              <a:rPr sz="6000" lang="ru" i="1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Спасибо</a:t>
            </a:r>
          </a:p>
          <a:p>
            <a:pPr algn="ctr">
              <a:buNone/>
            </a:pPr>
            <a:r>
              <a:rPr sz="6000" lang="ru" i="1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внимание!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Custom 439">
      <a:dk1>
        <a:srgbClr val="000000"/>
      </a:dk1>
      <a:lt1>
        <a:srgbClr val="FFFFFF"/>
      </a:lt1>
      <a:dk2>
        <a:srgbClr val="5C6E95"/>
      </a:dk2>
      <a:lt2>
        <a:srgbClr val="ACB4C2"/>
      </a:lt2>
      <a:accent1>
        <a:srgbClr val="667E50"/>
      </a:accent1>
      <a:accent2>
        <a:srgbClr val="CFBF73"/>
      </a:accent2>
      <a:accent3>
        <a:srgbClr val="8C7C82"/>
      </a:accent3>
      <a:accent4>
        <a:srgbClr val="9ABF87"/>
      </a:accent4>
      <a:accent5>
        <a:srgbClr val="CF9462"/>
      </a:accent5>
      <a:accent6>
        <a:srgbClr val="A25642"/>
      </a:accent6>
      <a:hlink>
        <a:srgbClr val="5173A5"/>
      </a:hlink>
      <a:folHlink>
        <a:srgbClr val="687282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