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8"/>
  </p:handoutMasterIdLst>
  <p:sldIdLst>
    <p:sldId id="272" r:id="rId2"/>
    <p:sldId id="273" r:id="rId3"/>
    <p:sldId id="276" r:id="rId4"/>
    <p:sldId id="275" r:id="rId5"/>
    <p:sldId id="278" r:id="rId6"/>
    <p:sldId id="277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49" autoAdjust="0"/>
    <p:restoredTop sz="94660"/>
  </p:normalViewPr>
  <p:slideViewPr>
    <p:cSldViewPr>
      <p:cViewPr varScale="1">
        <p:scale>
          <a:sx n="111" d="100"/>
          <a:sy n="111" d="100"/>
        </p:scale>
        <p:origin x="-18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BE7965-C4E6-44FD-9283-DB7200531D1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4C8C9E-1381-4AB4-86E9-E613454CB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9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E83EB7E-5A37-4016-882A-24E943062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604B-F823-4B46-AF0C-3E1B284952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A490F-CFFA-4079-9409-D8B836BD22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22AE478-32DB-417C-935E-D58FDBC1E1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105F-FC2F-44E5-B5A5-50DFDB0C6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02A3-7E6C-4DF2-BAB8-89AD2272F5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86701-F924-4AA8-B3AE-053BAB7F9A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356B-321A-4D9A-96C8-0F38B4D1FF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40AD6-3253-4106-AB35-2FF962B9F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7E22-963F-4A89-9BFE-4BB15EBF83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6240F93-3129-4C11-BA6E-9A9BDBDB96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87;&#1088;&#1077;&#1079;&#1077;&#1085;&#1090;\&#1086;&#1082;&#1088;\&#1074;&#1077;&#1088;&#1073;&#1083;&#1102;&#1076;\&#1074;&#1077;&#1088;&#1073;&#1083;&#1102;&#1076;.mp3" TargetMode="Externa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26064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Верблюд – корабль пустыни.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1618" name="Picture 2" descr="http://fermer02.ru/uploads/posts/2009-12/1262067987_10xoxu.jpg"/>
          <p:cNvPicPr>
            <a:picLocks noChangeAspect="1" noChangeArrowheads="1"/>
          </p:cNvPicPr>
          <p:nvPr/>
        </p:nvPicPr>
        <p:blipFill>
          <a:blip r:embed="rId2" cstate="print"/>
          <a:srcRect b="4527"/>
          <a:stretch>
            <a:fillRect/>
          </a:stretch>
        </p:blipFill>
        <p:spPr bwMode="auto">
          <a:xfrm>
            <a:off x="5004048" y="980728"/>
            <a:ext cx="3016250" cy="26642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3861048"/>
            <a:ext cx="8856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</a:rPr>
              <a:t>Масса </a:t>
            </a:r>
            <a:r>
              <a:rPr lang="ru-RU" sz="1600" dirty="0"/>
              <a:t>взрослого верблюда — </a:t>
            </a:r>
            <a:r>
              <a:rPr lang="ru-RU" sz="1600" dirty="0">
                <a:solidFill>
                  <a:srgbClr val="7030A0"/>
                </a:solidFill>
              </a:rPr>
              <a:t>500—800 кг</a:t>
            </a:r>
            <a:r>
              <a:rPr lang="ru-RU" sz="1600" dirty="0"/>
              <a:t>, </a:t>
            </a:r>
            <a:r>
              <a:rPr lang="ru-RU" sz="1600" dirty="0" smtClean="0">
                <a:solidFill>
                  <a:srgbClr val="7030A0"/>
                </a:solidFill>
              </a:rPr>
              <a:t>высота </a:t>
            </a:r>
            <a:r>
              <a:rPr lang="ru-RU" sz="1600" dirty="0">
                <a:solidFill>
                  <a:srgbClr val="7030A0"/>
                </a:solidFill>
              </a:rPr>
              <a:t>в холке — до </a:t>
            </a:r>
            <a:r>
              <a:rPr lang="ru-RU" sz="1600" dirty="0" smtClean="0">
                <a:solidFill>
                  <a:srgbClr val="7030A0"/>
                </a:solidFill>
              </a:rPr>
              <a:t>2м</a:t>
            </a:r>
            <a:r>
              <a:rPr lang="ru-RU" sz="1600" dirty="0"/>
              <a:t>. </a:t>
            </a:r>
            <a:r>
              <a:rPr lang="ru-RU" sz="1600" dirty="0" smtClean="0"/>
              <a:t>Длинная шея даёт возможность доставать до травы и других низкорослых растений, составляющих пищу. </a:t>
            </a:r>
          </a:p>
          <a:p>
            <a:pPr algn="just"/>
            <a:r>
              <a:rPr lang="ru-RU" sz="1600" dirty="0" smtClean="0"/>
              <a:t>У </a:t>
            </a:r>
            <a:r>
              <a:rPr lang="ru-RU" sz="1600" dirty="0"/>
              <a:t>одногорбого верблюда окраска </a:t>
            </a:r>
            <a:r>
              <a:rPr lang="ru-RU" sz="1600" dirty="0" smtClean="0"/>
              <a:t>красноватая</a:t>
            </a:r>
            <a:r>
              <a:rPr lang="ru-RU" sz="1600" dirty="0"/>
              <a:t>, </a:t>
            </a:r>
            <a:r>
              <a:rPr lang="ru-RU" sz="1600" dirty="0" smtClean="0"/>
              <a:t>у </a:t>
            </a:r>
            <a:r>
              <a:rPr lang="ru-RU" sz="1600" dirty="0"/>
              <a:t>двугорбого — </a:t>
            </a:r>
            <a:r>
              <a:rPr lang="ru-RU" sz="1600" dirty="0" smtClean="0"/>
              <a:t>тёмно-бурая. </a:t>
            </a:r>
          </a:p>
          <a:p>
            <a:pPr algn="just"/>
            <a:r>
              <a:rPr lang="ru-RU" sz="1600" dirty="0" smtClean="0"/>
              <a:t>Верблюды </a:t>
            </a:r>
            <a:r>
              <a:rPr lang="ru-RU" sz="1600" dirty="0"/>
              <a:t>могут </a:t>
            </a:r>
            <a:r>
              <a:rPr lang="ru-RU" sz="1600" dirty="0">
                <a:solidFill>
                  <a:srgbClr val="7030A0"/>
                </a:solidFill>
              </a:rPr>
              <a:t>жить до 40 </a:t>
            </a:r>
            <a:r>
              <a:rPr lang="ru-RU" sz="1600" dirty="0" smtClean="0">
                <a:solidFill>
                  <a:srgbClr val="7030A0"/>
                </a:solidFill>
              </a:rPr>
              <a:t>лет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683568" y="980728"/>
            <a:ext cx="3960440" cy="2664296"/>
            <a:chOff x="179512" y="1412776"/>
            <a:chExt cx="4608512" cy="3413221"/>
          </a:xfrm>
        </p:grpSpPr>
        <p:pic>
          <p:nvPicPr>
            <p:cNvPr id="7170" name="Picture 2" descr="http://fs103.jpe.ru/0931/2649714_2034170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512" y="1412776"/>
              <a:ext cx="4608512" cy="3413221"/>
            </a:xfrm>
            <a:prstGeom prst="rect">
              <a:avLst/>
            </a:prstGeom>
            <a:noFill/>
          </p:spPr>
        </p:pic>
        <p:cxnSp>
          <p:nvCxnSpPr>
            <p:cNvPr id="8" name="Прямая со стрелкой 7"/>
            <p:cNvCxnSpPr/>
            <p:nvPr/>
          </p:nvCxnSpPr>
          <p:spPr>
            <a:xfrm>
              <a:off x="2860828" y="2150770"/>
              <a:ext cx="0" cy="2490729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203848" y="3501009"/>
              <a:ext cx="1440161" cy="473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FF0000"/>
                  </a:solidFill>
                </a:rPr>
                <a:t>до 2м</a:t>
              </a:r>
              <a:endParaRPr lang="ru-RU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07504" y="4941168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Зрение</a:t>
            </a:r>
            <a:r>
              <a:rPr lang="ru-RU" sz="1600" dirty="0" smtClean="0"/>
              <a:t> у верблюдов </a:t>
            </a:r>
            <a:r>
              <a:rPr lang="ru-RU" sz="1600" dirty="0" smtClean="0">
                <a:solidFill>
                  <a:srgbClr val="7030A0"/>
                </a:solidFill>
              </a:rPr>
              <a:t>отличное</a:t>
            </a:r>
            <a:r>
              <a:rPr lang="ru-RU" sz="1600" dirty="0" smtClean="0"/>
              <a:t>: они могут </a:t>
            </a:r>
            <a:r>
              <a:rPr lang="ru-RU" sz="1600" dirty="0" smtClean="0">
                <a:solidFill>
                  <a:srgbClr val="7030A0"/>
                </a:solidFill>
              </a:rPr>
              <a:t>увидеть идущего человека за километр</a:t>
            </a:r>
            <a:r>
              <a:rPr lang="ru-RU" sz="1600" dirty="0" smtClean="0"/>
              <a:t>, движущийся автомобиль — за 3-5 километра. </a:t>
            </a:r>
          </a:p>
          <a:p>
            <a:pPr algn="just"/>
            <a:r>
              <a:rPr lang="ru-RU" sz="1600" dirty="0" smtClean="0"/>
              <a:t>Они прекрасно </a:t>
            </a:r>
            <a:r>
              <a:rPr lang="ru-RU" sz="1600" dirty="0" smtClean="0">
                <a:solidFill>
                  <a:srgbClr val="7030A0"/>
                </a:solidFill>
              </a:rPr>
              <a:t>чуют запах влаги </a:t>
            </a:r>
            <a:r>
              <a:rPr lang="ru-RU" sz="1600" dirty="0" smtClean="0"/>
              <a:t>и могут почуять свежее пастбище или пресную воду </a:t>
            </a:r>
            <a:r>
              <a:rPr lang="ru-RU" sz="1600" dirty="0" smtClean="0">
                <a:solidFill>
                  <a:srgbClr val="7030A0"/>
                </a:solidFill>
              </a:rPr>
              <a:t>за 40-60 километров</a:t>
            </a:r>
            <a:r>
              <a:rPr lang="ru-RU" sz="1600" dirty="0" smtClean="0"/>
              <a:t>, а также заметить на небе грозовые тучи и отправиться в их сторону в надежде попасть в то место, где прольются дожди. Максимальная скорость, которую верблюды развивают </a:t>
            </a:r>
            <a:r>
              <a:rPr lang="ru-RU" sz="1600" dirty="0" smtClean="0">
                <a:solidFill>
                  <a:srgbClr val="7030A0"/>
                </a:solidFill>
              </a:rPr>
              <a:t>при беге, — около 16 км/ч.</a:t>
            </a:r>
            <a:endParaRPr lang="ru-RU" sz="1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Красавчик верблю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2952328" cy="17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75856" y="1700808"/>
            <a:ext cx="54726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7030A0"/>
                </a:solidFill>
              </a:rPr>
              <a:t>Густой мех </a:t>
            </a:r>
            <a:r>
              <a:rPr lang="ru-RU" dirty="0" smtClean="0"/>
              <a:t>предназначен для защиты от дневного зноя и ночного холода.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2852936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7030A0"/>
                </a:solidFill>
              </a:rPr>
              <a:t>Широкие двупалые ступни</a:t>
            </a:r>
            <a:r>
              <a:rPr lang="ru-RU" dirty="0" smtClean="0"/>
              <a:t> — для передвижения по сыпучим пескам или мелким камням. </a:t>
            </a:r>
            <a:endParaRPr lang="ru-RU" dirty="0"/>
          </a:p>
        </p:txBody>
      </p:sp>
      <p:pic>
        <p:nvPicPr>
          <p:cNvPr id="7" name="Picture 9" descr="SDC114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79512" y="2564904"/>
            <a:ext cx="2952328" cy="1818590"/>
          </a:xfrm>
          <a:prstGeom prst="rect">
            <a:avLst/>
          </a:prstGeom>
          <a:noFill/>
          <a:ln/>
        </p:spPr>
      </p:pic>
      <p:sp>
        <p:nvSpPr>
          <p:cNvPr id="8" name="Прямоугольник 7"/>
          <p:cNvSpPr/>
          <p:nvPr/>
        </p:nvSpPr>
        <p:spPr>
          <a:xfrm>
            <a:off x="3203848" y="4581128"/>
            <a:ext cx="5688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 </a:t>
            </a:r>
            <a:r>
              <a:rPr lang="ru-RU" dirty="0" smtClean="0">
                <a:solidFill>
                  <a:srgbClr val="7030A0"/>
                </a:solidFill>
              </a:rPr>
              <a:t>подошвах и коленях </a:t>
            </a:r>
            <a:r>
              <a:rPr lang="ru-RU" dirty="0" smtClean="0"/>
              <a:t>верблюдов есть </a:t>
            </a:r>
            <a:r>
              <a:rPr lang="ru-RU" dirty="0" smtClean="0">
                <a:solidFill>
                  <a:srgbClr val="7030A0"/>
                </a:solidFill>
              </a:rPr>
              <a:t>мозоли</a:t>
            </a:r>
            <a:r>
              <a:rPr lang="ru-RU" dirty="0" smtClean="0"/>
              <a:t> из нескольких слоёв омертвевшей кожи, не имеющей рецепторов. Когда они ложатся, то коленями опираются  на песок, а ноги подгибают под живот. Так они защищают себя от ожогов раскалённым песком. </a:t>
            </a:r>
            <a:endParaRPr lang="ru-RU" dirty="0"/>
          </a:p>
        </p:txBody>
      </p:sp>
      <p:pic>
        <p:nvPicPr>
          <p:cNvPr id="95234" name="Picture 2" descr="http://today.lg.ua/galleryfotos/3291.jpg"/>
          <p:cNvPicPr>
            <a:picLocks noChangeAspect="1" noChangeArrowheads="1"/>
          </p:cNvPicPr>
          <p:nvPr/>
        </p:nvPicPr>
        <p:blipFill>
          <a:blip r:embed="rId4" cstate="print"/>
          <a:srcRect t="4805"/>
          <a:stretch>
            <a:fillRect/>
          </a:stretch>
        </p:blipFill>
        <p:spPr bwMode="auto">
          <a:xfrm>
            <a:off x="179512" y="4561518"/>
            <a:ext cx="2952328" cy="2107842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179512" y="116632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cap="none" dirty="0" smtClean="0">
                <a:latin typeface="Arial" pitchFamily="34" charset="0"/>
                <a:cs typeface="Arial" pitchFamily="34" charset="0"/>
              </a:rPr>
              <a:t>Верблюды - это крупные животные, приспособленные для жизни в засушливых регионах мира </a:t>
            </a:r>
          </a:p>
          <a:p>
            <a:pPr algn="r"/>
            <a:r>
              <a:rPr lang="ru-RU" sz="2000" cap="none" dirty="0" smtClean="0">
                <a:latin typeface="Arial" pitchFamily="34" charset="0"/>
                <a:cs typeface="Arial" pitchFamily="34" charset="0"/>
              </a:rPr>
              <a:t>пустынях, полупустынях и степях.</a:t>
            </a:r>
            <a:endParaRPr lang="ru-RU" sz="2000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4509120"/>
            <a:ext cx="5544616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dirty="0" smtClean="0">
                <a:solidFill>
                  <a:srgbClr val="7030A0"/>
                </a:solidFill>
              </a:rPr>
              <a:t>Уши мелкие</a:t>
            </a:r>
            <a:r>
              <a:rPr lang="ru-RU" dirty="0" smtClean="0"/>
              <a:t>, почти незаметные, для уменьшения поверхности тела и, соответственно, площади испарения и теплоотдачи при неблагоприятных условиях.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2420888"/>
            <a:ext cx="568863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dirty="0" smtClean="0"/>
              <a:t>Двойной ряд длинных </a:t>
            </a:r>
            <a:r>
              <a:rPr lang="ru-RU" dirty="0" smtClean="0">
                <a:solidFill>
                  <a:srgbClr val="7030A0"/>
                </a:solidFill>
              </a:rPr>
              <a:t>густых ресниц </a:t>
            </a:r>
            <a:r>
              <a:rPr lang="ru-RU" dirty="0" smtClean="0"/>
              <a:t>защищает глаза от песка.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03848" y="332656"/>
            <a:ext cx="568863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dirty="0" smtClean="0">
                <a:solidFill>
                  <a:srgbClr val="7030A0"/>
                </a:solidFill>
              </a:rPr>
              <a:t>Ноздри</a:t>
            </a:r>
            <a:r>
              <a:rPr lang="ru-RU" dirty="0" smtClean="0"/>
              <a:t> щелевидные, заросшие внутри волосами, что препятствует испарению влаги. Влага, при дыхании выделяемая из ноздрей, собирается в особой складке и попадает в рот. </a:t>
            </a:r>
          </a:p>
        </p:txBody>
      </p:sp>
      <p:pic>
        <p:nvPicPr>
          <p:cNvPr id="5122" name="Picture 2" descr="http://photosfree.ru/wp-content/uploads/2011/09/3.-Foto-ulyibki-verblyu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1"/>
            <a:ext cx="3024336" cy="1800200"/>
          </a:xfrm>
          <a:prstGeom prst="rect">
            <a:avLst/>
          </a:prstGeom>
          <a:noFill/>
        </p:spPr>
      </p:pic>
      <p:pic>
        <p:nvPicPr>
          <p:cNvPr id="5124" name="Picture 4" descr="http://img81.imageshack.us/img81/807/51334256fl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132857"/>
            <a:ext cx="3024336" cy="2160240"/>
          </a:xfrm>
          <a:prstGeom prst="rect">
            <a:avLst/>
          </a:prstGeom>
          <a:noFill/>
        </p:spPr>
      </p:pic>
      <p:pic>
        <p:nvPicPr>
          <p:cNvPr id="5126" name="Picture 6" descr="http://www.fresher.ru/images7/20-interesnyx-faktov-o-verblyudax/10.jpg"/>
          <p:cNvPicPr>
            <a:picLocks noChangeAspect="1" noChangeArrowheads="1"/>
          </p:cNvPicPr>
          <p:nvPr/>
        </p:nvPicPr>
        <p:blipFill>
          <a:blip r:embed="rId4" cstate="print"/>
          <a:srcRect l="5357" r="10714" b="33400"/>
          <a:stretch>
            <a:fillRect/>
          </a:stretch>
        </p:blipFill>
        <p:spPr bwMode="auto">
          <a:xfrm>
            <a:off x="179512" y="4509120"/>
            <a:ext cx="3096344" cy="201622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188640"/>
            <a:ext cx="56886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7030A0"/>
                </a:solidFill>
              </a:rPr>
              <a:t>Верблюды не потеют и теряют мало жидкости</a:t>
            </a:r>
            <a:r>
              <a:rPr lang="ru-RU" dirty="0" smtClean="0"/>
              <a:t>. Верблюды способны выживать без воды до двух недель, а без пищи до месяца. </a:t>
            </a:r>
          </a:p>
          <a:p>
            <a:pPr algn="just"/>
            <a:r>
              <a:rPr lang="ru-RU" dirty="0" smtClean="0"/>
              <a:t>Добравшись до воды, верблюд может сразу </a:t>
            </a:r>
            <a:r>
              <a:rPr lang="ru-RU" dirty="0" smtClean="0">
                <a:solidFill>
                  <a:srgbClr val="7030A0"/>
                </a:solidFill>
              </a:rPr>
              <a:t>выпить до ста литров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Горбы служат своеобразной «крышей», защищающей спину верблюда от палящего солнца. и способствуют лучшей теплоотдаче.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2924944"/>
            <a:ext cx="3888432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dirty="0" smtClean="0"/>
              <a:t>Верхняя челюсть верблюда вооружена резцами, которыми он может больно укусить.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3861048"/>
            <a:ext cx="4320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Разозлённый верблюд известен своей привычкой плевать в лицо обидчику дурно пахнущей жвачкой. </a:t>
            </a:r>
            <a:endParaRPr lang="ru-RU" dirty="0"/>
          </a:p>
        </p:txBody>
      </p:sp>
      <p:pic>
        <p:nvPicPr>
          <p:cNvPr id="114690" name="Picture 2" descr="http://www.bugaga.ru/uploads/posts/2013-05/1369289469_zveri-s-zubami-4.jpg"/>
          <p:cNvPicPr>
            <a:picLocks noChangeAspect="1" noChangeArrowheads="1"/>
          </p:cNvPicPr>
          <p:nvPr/>
        </p:nvPicPr>
        <p:blipFill>
          <a:blip r:embed="rId2" cstate="print"/>
          <a:srcRect l="22728"/>
          <a:stretch>
            <a:fillRect/>
          </a:stretch>
        </p:blipFill>
        <p:spPr bwMode="auto">
          <a:xfrm>
            <a:off x="179512" y="2852936"/>
            <a:ext cx="2160240" cy="1866691"/>
          </a:xfrm>
          <a:prstGeom prst="rect">
            <a:avLst/>
          </a:prstGeom>
          <a:noFill/>
        </p:spPr>
      </p:pic>
      <p:pic>
        <p:nvPicPr>
          <p:cNvPr id="114694" name="Picture 6" descr="http://camelus.info/forum/uploads/att-486f59ff6aaab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780928"/>
            <a:ext cx="2244011" cy="1944216"/>
          </a:xfrm>
          <a:prstGeom prst="rect">
            <a:avLst/>
          </a:prstGeom>
          <a:noFill/>
        </p:spPr>
      </p:pic>
      <p:pic>
        <p:nvPicPr>
          <p:cNvPr id="12" name="Picture 2" descr="http://www.mriraq.com/vb/imagehosting/113046b4375fb42a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5" y="4869160"/>
            <a:ext cx="2592287" cy="1872207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771800" y="4941168"/>
            <a:ext cx="62646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7030A0"/>
                </a:solidFill>
              </a:rPr>
              <a:t>Верблюды - жвачные животные</a:t>
            </a:r>
            <a:r>
              <a:rPr lang="ru-RU" dirty="0" smtClean="0"/>
              <a:t>. Они питаются полынью, верблюжьей колючкой и саксаулом.      Верблюды могут пить соленую воду.</a:t>
            </a:r>
          </a:p>
          <a:p>
            <a:pPr algn="just"/>
            <a:r>
              <a:rPr lang="ru-RU" dirty="0" smtClean="0"/>
              <a:t>Верблюды являются также хорошими пловцами, несмотря на то, что большинство из них никогда не видели ни одного водоема. </a:t>
            </a:r>
            <a:endParaRPr lang="ru-RU" dirty="0"/>
          </a:p>
        </p:txBody>
      </p:sp>
      <p:pic>
        <p:nvPicPr>
          <p:cNvPr id="114696" name="Picture 8" descr="http://www.animalsglobe.ru/wp-content/uploads/2012/04/verblyud-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188640"/>
            <a:ext cx="3168352" cy="236570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5936" y="332656"/>
            <a:ext cx="4896544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dirty="0" smtClean="0"/>
              <a:t>У верблюдов нет определенного сезона размножения. Самка вынашивает плод  385 дней. Верблюжонок, который весит при рождении около 14 кг, появляется на свет зрячим и покрытым шерстью. Он почти сразу встаёт на ноги, чтобы следовать за матерью,  поэтому молоко верблюдицы, как у всех копытных,  очень жирное.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3789040"/>
            <a:ext cx="554461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dirty="0" smtClean="0"/>
              <a:t>Сегодня верблюдов широко используют, как вьючных животных, а также для получения мяса, молока и прядильной шерсти.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5373216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Во многих странах создаются верблюжьи фермы с целью развлечения туристов.</a:t>
            </a:r>
            <a:endParaRPr lang="ru-RU" dirty="0"/>
          </a:p>
        </p:txBody>
      </p:sp>
      <p:pic>
        <p:nvPicPr>
          <p:cNvPr id="115714" name="Picture 2" descr="http://img-fotki.yandex.ru/get/4301/shtabrik7777.63/0_37907_9ec72807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564904"/>
            <a:ext cx="3192016" cy="2146631"/>
          </a:xfrm>
          <a:prstGeom prst="rect">
            <a:avLst/>
          </a:prstGeom>
          <a:noFill/>
        </p:spPr>
      </p:pic>
      <p:pic>
        <p:nvPicPr>
          <p:cNvPr id="115716" name="Picture 4" descr="http://www.vesveter.ru/Hurgada.files/ED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725144"/>
            <a:ext cx="3059832" cy="1969767"/>
          </a:xfrm>
          <a:prstGeom prst="rect">
            <a:avLst/>
          </a:prstGeom>
          <a:noFill/>
        </p:spPr>
      </p:pic>
      <p:pic>
        <p:nvPicPr>
          <p:cNvPr id="3074" name="Picture 2" descr="http://www.zoomagazin.info/images/1314563781_100001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3744416" cy="2939367"/>
          </a:xfrm>
          <a:prstGeom prst="rect">
            <a:avLst/>
          </a:prstGeom>
          <a:noFill/>
        </p:spPr>
      </p:pic>
      <p:pic>
        <p:nvPicPr>
          <p:cNvPr id="3076" name="Picture 4" descr="http://i021.radikal.ru/1107/a3/f0bf14b341eb.jpg"/>
          <p:cNvPicPr>
            <a:picLocks noChangeAspect="1" noChangeArrowheads="1"/>
          </p:cNvPicPr>
          <p:nvPr/>
        </p:nvPicPr>
        <p:blipFill>
          <a:blip r:embed="rId5" cstate="print"/>
          <a:srcRect l="7999"/>
          <a:stretch>
            <a:fillRect/>
          </a:stretch>
        </p:blipFill>
        <p:spPr bwMode="auto">
          <a:xfrm>
            <a:off x="6444208" y="4869160"/>
            <a:ext cx="2484587" cy="17933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4" name="Picture 4" descr="http://upyourpic.org/images/201310/vvp4hqz2gl.jpg"/>
          <p:cNvPicPr>
            <a:picLocks noChangeAspect="1" noChangeArrowheads="1"/>
          </p:cNvPicPr>
          <p:nvPr/>
        </p:nvPicPr>
        <p:blipFill>
          <a:blip r:embed="rId3" cstate="print"/>
          <a:srcRect b="19229"/>
          <a:stretch>
            <a:fillRect/>
          </a:stretch>
        </p:blipFill>
        <p:spPr bwMode="auto">
          <a:xfrm>
            <a:off x="179512" y="4581128"/>
            <a:ext cx="3456384" cy="2088232"/>
          </a:xfrm>
          <a:prstGeom prst="rect">
            <a:avLst/>
          </a:prstGeom>
          <a:noFill/>
        </p:spPr>
      </p:pic>
      <p:pic>
        <p:nvPicPr>
          <p:cNvPr id="112646" name="Picture 6" descr="http://img-fotki.yandex.ru/get/4709/3882037.6/0_7b949_dcadb03a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764704"/>
            <a:ext cx="5132907" cy="2592288"/>
          </a:xfrm>
          <a:prstGeom prst="rect">
            <a:avLst/>
          </a:prstGeom>
          <a:noFill/>
        </p:spPr>
      </p:pic>
      <p:pic>
        <p:nvPicPr>
          <p:cNvPr id="7" name="Picture 17" descr="http://stat18.privet.ru/lr/0a2e3f00371ab52e5046cab190be1da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88640"/>
            <a:ext cx="3452841" cy="2592288"/>
          </a:xfrm>
          <a:prstGeom prst="rect">
            <a:avLst/>
          </a:prstGeom>
          <a:noFill/>
        </p:spPr>
      </p:pic>
      <p:pic>
        <p:nvPicPr>
          <p:cNvPr id="112648" name="Picture 8" descr="http://2krota.ru/uploads/posts/2011-04/1301867829_f4t5t524_000.jpg"/>
          <p:cNvPicPr>
            <a:picLocks noChangeAspect="1" noChangeArrowheads="1"/>
          </p:cNvPicPr>
          <p:nvPr/>
        </p:nvPicPr>
        <p:blipFill>
          <a:blip r:embed="rId6" cstate="print"/>
          <a:srcRect b="5673"/>
          <a:stretch>
            <a:fillRect/>
          </a:stretch>
        </p:blipFill>
        <p:spPr bwMode="auto">
          <a:xfrm>
            <a:off x="3851920" y="3501008"/>
            <a:ext cx="5112568" cy="3215011"/>
          </a:xfrm>
          <a:prstGeom prst="rect">
            <a:avLst/>
          </a:prstGeom>
          <a:noFill/>
        </p:spPr>
      </p:pic>
      <p:pic>
        <p:nvPicPr>
          <p:cNvPr id="112650" name="Picture 10" descr="http://i.usatoday.net/news/gallery/2008/n081218_day/06camels_n08121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2852936"/>
            <a:ext cx="3456384" cy="161777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779912" y="116632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smtClean="0">
                <a:solidFill>
                  <a:srgbClr val="7030A0"/>
                </a:solidFill>
              </a:rPr>
              <a:t>Без комментариев…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11" name="верблюд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4427984" y="260648"/>
            <a:ext cx="368424" cy="368424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6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842</TotalTime>
  <Words>325</Words>
  <Application>Microsoft Office PowerPoint</Application>
  <PresentationFormat>Экран (4:3)</PresentationFormat>
  <Paragraphs>26</Paragraphs>
  <Slides>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Верблюды</dc:title>
  <dc:creator>Admin</dc:creator>
  <cp:lastModifiedBy>ЕЛЕНА-ПК</cp:lastModifiedBy>
  <cp:revision>93</cp:revision>
  <dcterms:created xsi:type="dcterms:W3CDTF">2009-05-07T11:37:34Z</dcterms:created>
  <dcterms:modified xsi:type="dcterms:W3CDTF">2014-02-20T09:38:57Z</dcterms:modified>
</cp:coreProperties>
</file>