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Мимика и поза человека как дополнительный источник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5373216"/>
            <a:ext cx="4419600" cy="1066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224136"/>
          </a:xfrm>
        </p:spPr>
        <p:txBody>
          <a:bodyPr>
            <a:noAutofit/>
          </a:bodyPr>
          <a:lstStyle/>
          <a:p>
            <a:r>
              <a:rPr lang="ru-RU" sz="2800" dirty="0"/>
              <a:t>Типичные выражения лица, сообщающие об испытываемых эмоциях, таковы: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904656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3200" dirty="0" smtClean="0"/>
              <a:t> </a:t>
            </a:r>
          </a:p>
          <a:p>
            <a:pPr marL="0" indent="0">
              <a:buNone/>
            </a:pPr>
            <a:r>
              <a:rPr lang="ru-RU" sz="3200" dirty="0" smtClean="0"/>
              <a:t> </a:t>
            </a:r>
            <a:r>
              <a:rPr lang="ru-RU" sz="3200" dirty="0"/>
              <a:t>* </a:t>
            </a:r>
            <a:r>
              <a:rPr lang="ru-RU" sz="3200" b="1" dirty="0"/>
              <a:t>радост</a:t>
            </a:r>
            <a:r>
              <a:rPr lang="ru-RU" sz="3200" dirty="0"/>
              <a:t>ь: губы искривлены </a:t>
            </a:r>
            <a:r>
              <a:rPr lang="ru-RU" sz="3200" dirty="0" smtClean="0"/>
              <a:t>, </a:t>
            </a:r>
            <a:r>
              <a:rPr lang="ru-RU" sz="3200" dirty="0"/>
              <a:t>их уголки оттянуты назад, вокруг глаз образовались мелкие морщинки;</a:t>
            </a:r>
          </a:p>
          <a:p>
            <a:pPr marL="0" indent="0">
              <a:buNone/>
            </a:pPr>
            <a:r>
              <a:rPr lang="ru-RU" sz="3200" dirty="0" smtClean="0"/>
              <a:t>  </a:t>
            </a:r>
            <a:r>
              <a:rPr lang="ru-RU" sz="3200" b="1" dirty="0"/>
              <a:t>* интерес</a:t>
            </a:r>
            <a:r>
              <a:rPr lang="ru-RU" sz="3200" dirty="0"/>
              <a:t>: брови немного приподняты или опущены, тогда как веки слегка расширены или сужены</a:t>
            </a:r>
            <a:r>
              <a:rPr lang="ru-RU" sz="3200" dirty="0" smtClean="0"/>
              <a:t>;</a:t>
            </a: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  </a:t>
            </a:r>
            <a:r>
              <a:rPr lang="ru-RU" sz="3200" dirty="0"/>
              <a:t>* </a:t>
            </a:r>
            <a:r>
              <a:rPr lang="ru-RU" sz="3200" b="1" dirty="0"/>
              <a:t>счастье</a:t>
            </a:r>
            <a:r>
              <a:rPr lang="ru-RU" sz="3200" dirty="0"/>
              <a:t>: внешние уголки губ приподняты и обычно отведены назад, глаза спокойные;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</a:t>
            </a:r>
            <a:r>
              <a:rPr lang="ru-RU" sz="3200" b="1" dirty="0"/>
              <a:t>* удивление</a:t>
            </a:r>
            <a:r>
              <a:rPr lang="ru-RU" sz="3200" dirty="0"/>
              <a:t>: поднятые брови образуют морщины на лбу, глаза при этом расширены, а </a:t>
            </a:r>
            <a:r>
              <a:rPr lang="ru-RU" sz="3200" dirty="0" smtClean="0"/>
              <a:t>рот приоткрытый</a:t>
            </a:r>
            <a:r>
              <a:rPr lang="ru-RU" sz="3200" dirty="0" smtClean="0"/>
              <a:t>;</a:t>
            </a: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 </a:t>
            </a:r>
            <a:r>
              <a:rPr lang="ru-RU" sz="3200" b="1" dirty="0"/>
              <a:t>* отвращение: </a:t>
            </a:r>
            <a:r>
              <a:rPr lang="ru-RU" sz="3200" dirty="0"/>
              <a:t>брови опущены, нос сморщен, нижняя губа выпячена или приподнята и сомкнута с верхней губой, глаза как бы косят; человек словно подавился или сплевывает;</a:t>
            </a:r>
          </a:p>
          <a:p>
            <a:pPr marL="0" indent="0">
              <a:buNone/>
            </a:pPr>
            <a:r>
              <a:rPr lang="ru-RU" sz="3200" dirty="0" smtClean="0"/>
              <a:t>  </a:t>
            </a:r>
            <a:r>
              <a:rPr lang="ru-RU" sz="3200" b="1" dirty="0"/>
              <a:t>* презрение</a:t>
            </a:r>
            <a:r>
              <a:rPr lang="ru-RU" sz="3200" dirty="0"/>
              <a:t>: бровь приподнята, лицо вытянуто, </a:t>
            </a:r>
            <a:r>
              <a:rPr lang="ru-RU" sz="3200" dirty="0" smtClean="0"/>
              <a:t>человек </a:t>
            </a:r>
            <a:r>
              <a:rPr lang="ru-RU" sz="3200" dirty="0"/>
              <a:t>смотрит на кого-то сверху вниз; </a:t>
            </a:r>
            <a:r>
              <a:rPr lang="ru-RU" sz="3200" dirty="0" smtClean="0"/>
              <a:t>отстраняется </a:t>
            </a:r>
            <a:r>
              <a:rPr lang="ru-RU" sz="3200" dirty="0"/>
              <a:t>от собеседника</a:t>
            </a:r>
            <a:r>
              <a:rPr lang="ru-RU" sz="3200" dirty="0" smtClean="0"/>
              <a:t>;</a:t>
            </a: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 </a:t>
            </a:r>
            <a:r>
              <a:rPr lang="ru-RU" sz="3200" b="1" dirty="0"/>
              <a:t>* страх</a:t>
            </a:r>
            <a:r>
              <a:rPr lang="ru-RU" sz="3200" dirty="0"/>
              <a:t>: брови немного подняты, </a:t>
            </a:r>
            <a:r>
              <a:rPr lang="ru-RU" sz="3200" dirty="0" smtClean="0"/>
              <a:t>через </a:t>
            </a:r>
            <a:r>
              <a:rPr lang="ru-RU" sz="3200" dirty="0"/>
              <a:t>лоб </a:t>
            </a:r>
            <a:r>
              <a:rPr lang="ru-RU" sz="3200" dirty="0" smtClean="0"/>
              <a:t>- </a:t>
            </a:r>
            <a:r>
              <a:rPr lang="ru-RU" sz="3200" dirty="0"/>
              <a:t>горизонтальные морщины, глаза </a:t>
            </a:r>
            <a:r>
              <a:rPr lang="ru-RU" sz="3200" dirty="0" smtClean="0"/>
              <a:t>расширены    </a:t>
            </a:r>
          </a:p>
          <a:p>
            <a:pPr marL="0" indent="0">
              <a:buNone/>
            </a:pPr>
            <a:r>
              <a:rPr lang="ru-RU" sz="3200" b="1" dirty="0" smtClean="0"/>
              <a:t>* гнев:</a:t>
            </a:r>
            <a:r>
              <a:rPr lang="ru-RU" sz="3200" dirty="0" smtClean="0"/>
              <a:t> мышцы лба сдвинуты вовнутрь и вниз, угрожающее или нахмуренное выражение глаз, ноздри расширены и крылья носа приподняты, </a:t>
            </a:r>
          </a:p>
          <a:p>
            <a:pPr marL="0" indent="0">
              <a:buNone/>
            </a:pPr>
            <a:r>
              <a:rPr lang="ru-RU" sz="3200" b="1" dirty="0" smtClean="0"/>
              <a:t>* </a:t>
            </a:r>
            <a:r>
              <a:rPr lang="ru-RU" sz="3200" b="1" dirty="0"/>
              <a:t>стыд</a:t>
            </a:r>
            <a:r>
              <a:rPr lang="ru-RU" sz="3200" dirty="0"/>
              <a:t>: голова опущена, лицо отвернуто, взгляд отведен, глаза устремлены вниз или «бегают» из стороны в сторону, </a:t>
            </a:r>
            <a:r>
              <a:rPr lang="ru-RU" sz="3200" dirty="0" smtClean="0"/>
              <a:t>лицо покрасневшее</a:t>
            </a:r>
            <a:r>
              <a:rPr lang="ru-RU" sz="32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04106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Взгляд и глаза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3600" b="1" dirty="0"/>
              <a:t>Откровенно говорят о внутренних переживаниях человека его глаза — недаром опытные «игроки» пытаются скрывать их выражение за стеклами темных очков.</a:t>
            </a:r>
          </a:p>
        </p:txBody>
      </p:sp>
    </p:spTree>
    <p:extLst>
      <p:ext uri="{BB962C8B-B14F-4D97-AF65-F5344CB8AC3E}">
        <p14:creationId xmlns:p14="http://schemas.microsoft.com/office/powerpoint/2010/main" val="192214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Людей обычно выдают: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00600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*изменения </a:t>
            </a:r>
            <a:r>
              <a:rPr lang="ru-RU" dirty="0"/>
              <a:t>в </a:t>
            </a:r>
            <a:r>
              <a:rPr lang="ru-RU" dirty="0" smtClean="0"/>
              <a:t>выражении глаз;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*«</a:t>
            </a:r>
            <a:r>
              <a:rPr lang="ru-RU" dirty="0"/>
              <a:t>бегающие глаза» — тревога, стыд, обман, страх, неврастения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блестящий взгляд — горячка, возбуждение;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 err="1"/>
              <a:t>остекленелый</a:t>
            </a:r>
            <a:r>
              <a:rPr lang="ru-RU" dirty="0"/>
              <a:t> взгляд — чрезвычайная слабость;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увеличение зрачков </a:t>
            </a:r>
            <a:r>
              <a:rPr lang="ru-RU" dirty="0" smtClean="0"/>
              <a:t>—интереса </a:t>
            </a:r>
            <a:r>
              <a:rPr lang="ru-RU" dirty="0"/>
              <a:t>и получение удовольствия </a:t>
            </a:r>
            <a:r>
              <a:rPr lang="ru-RU" dirty="0" smtClean="0"/>
              <a:t>внешних </a:t>
            </a:r>
            <a:r>
              <a:rPr lang="ru-RU" dirty="0"/>
              <a:t>факторов, принятие чего-либо, но также и сильное страдание;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сужение зрачков — накатывание раздражения, злобы, ненависти, исходных отрицательных эмоций, неприятие чего-либо;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сумбурные движения зрачков — знак опьянения (чем больше таковых движений, тем человек пьянее);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усиленное моргание — возбуждение, обман.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497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Поза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3600" b="1" dirty="0" smtClean="0"/>
              <a:t>Часто </a:t>
            </a:r>
            <a:r>
              <a:rPr lang="ru-RU" sz="3600" b="1" dirty="0"/>
              <a:t>повторяемая поза сообщает об устойчивых особенностях личности.</a:t>
            </a:r>
          </a:p>
          <a:p>
            <a:endParaRPr lang="ru-RU" sz="3600" dirty="0"/>
          </a:p>
          <a:p>
            <a:r>
              <a:rPr lang="ru-RU" sz="3600" b="1" dirty="0" smtClean="0"/>
              <a:t>Поза </a:t>
            </a:r>
            <a:r>
              <a:rPr lang="ru-RU" sz="3600" b="1" dirty="0"/>
              <a:t>способна рассказать об истинных </a:t>
            </a:r>
            <a:r>
              <a:rPr lang="ru-RU" sz="3600" b="1" dirty="0" smtClean="0"/>
              <a:t>переживаниях.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58283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Поза и психическое состояние человека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400600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/>
              <a:t>* </a:t>
            </a:r>
            <a:r>
              <a:rPr lang="ru-RU" b="1" dirty="0"/>
              <a:t>чувство уверенности </a:t>
            </a:r>
            <a:r>
              <a:rPr lang="ru-RU" dirty="0" smtClean="0"/>
              <a:t>-руки </a:t>
            </a:r>
            <a:r>
              <a:rPr lang="ru-RU" dirty="0"/>
              <a:t>заложены за спину, голова высоко поднята, подбородок </a:t>
            </a:r>
            <a:r>
              <a:rPr lang="ru-RU" dirty="0" smtClean="0"/>
              <a:t>выставлен;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smtClean="0"/>
              <a:t>*</a:t>
            </a:r>
            <a:r>
              <a:rPr lang="ru-RU" b="1" dirty="0" smtClean="0"/>
              <a:t>агрессивность -</a:t>
            </a:r>
            <a:r>
              <a:rPr lang="ru-RU" dirty="0" smtClean="0"/>
              <a:t>  </a:t>
            </a:r>
            <a:r>
              <a:rPr lang="ru-RU" dirty="0"/>
              <a:t>корпус подан вперед, </a:t>
            </a:r>
            <a:r>
              <a:rPr lang="ru-RU" dirty="0" err="1" smtClean="0"/>
              <a:t>подбоченясь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* </a:t>
            </a:r>
            <a:r>
              <a:rPr lang="ru-RU" b="1" dirty="0" smtClean="0"/>
              <a:t>непонимание</a:t>
            </a:r>
            <a:r>
              <a:rPr lang="ru-RU" dirty="0" smtClean="0"/>
              <a:t> - опираясь </a:t>
            </a:r>
            <a:r>
              <a:rPr lang="ru-RU" dirty="0"/>
              <a:t>руками о стол или </a:t>
            </a:r>
            <a:r>
              <a:rPr lang="ru-RU" dirty="0" smtClean="0"/>
              <a:t>стул;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* </a:t>
            </a:r>
            <a:r>
              <a:rPr lang="ru-RU" b="1" dirty="0" smtClean="0"/>
              <a:t>агрессия </a:t>
            </a:r>
            <a:r>
              <a:rPr lang="ru-RU" b="1" dirty="0"/>
              <a:t>и </a:t>
            </a:r>
            <a:r>
              <a:rPr lang="ru-RU" b="1" dirty="0" smtClean="0"/>
              <a:t>демонстрация уверенности - </a:t>
            </a:r>
            <a:r>
              <a:rPr lang="ru-RU" dirty="0" smtClean="0"/>
              <a:t>закладывание </a:t>
            </a:r>
            <a:r>
              <a:rPr lang="ru-RU" dirty="0"/>
              <a:t>больших пальцев рук за пояс или в прорези карманов — знак </a:t>
            </a:r>
            <a:r>
              <a:rPr lang="ru-RU" dirty="0" smtClean="0"/>
              <a:t>в </a:t>
            </a:r>
            <a:r>
              <a:rPr lang="ru-RU" dirty="0"/>
              <a:t>себе;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скрещенные конечности — </a:t>
            </a:r>
            <a:r>
              <a:rPr lang="ru-RU" b="1" dirty="0"/>
              <a:t>скептическая защитная установка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*наклон </a:t>
            </a:r>
            <a:r>
              <a:rPr lang="ru-RU" dirty="0"/>
              <a:t>головы в сторону — </a:t>
            </a:r>
            <a:r>
              <a:rPr lang="ru-RU" b="1" dirty="0"/>
              <a:t>пробуждение интереса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наклон головы вниз — отрицательное отношение;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легкий </a:t>
            </a:r>
            <a:r>
              <a:rPr lang="ru-RU" dirty="0" err="1"/>
              <a:t>отклон</a:t>
            </a:r>
            <a:r>
              <a:rPr lang="ru-RU" dirty="0"/>
              <a:t> головы назад — знак агрессивности; </a:t>
            </a:r>
          </a:p>
        </p:txBody>
      </p:sp>
    </p:spTree>
    <p:extLst>
      <p:ext uri="{BB962C8B-B14F-4D97-AF65-F5344CB8AC3E}">
        <p14:creationId xmlns:p14="http://schemas.microsoft.com/office/powerpoint/2010/main" val="1451795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453650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768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Пантомима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544616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(от греч. </a:t>
            </a:r>
            <a:r>
              <a:rPr lang="ru-RU" dirty="0" err="1"/>
              <a:t>pantómimes</a:t>
            </a:r>
            <a:r>
              <a:rPr lang="ru-RU" dirty="0"/>
              <a:t> — актёр, играющий с помощью одних телодвижений, буквально— </a:t>
            </a:r>
            <a:r>
              <a:rPr lang="ru-RU" b="1" dirty="0"/>
              <a:t>всё воспроизводящий подражанием</a:t>
            </a:r>
            <a:r>
              <a:rPr lang="ru-RU" dirty="0"/>
              <a:t>), вид сценического искусства, в котором </a:t>
            </a:r>
            <a:r>
              <a:rPr lang="ru-RU" b="1" dirty="0"/>
              <a:t>главным средством создания </a:t>
            </a:r>
            <a:r>
              <a:rPr lang="ru-RU" dirty="0"/>
              <a:t>художественного образа </a:t>
            </a:r>
            <a:r>
              <a:rPr lang="ru-RU" dirty="0" smtClean="0"/>
              <a:t>- </a:t>
            </a:r>
            <a:r>
              <a:rPr lang="ru-RU" dirty="0"/>
              <a:t>пластическая выразительность человеческого тела, жест, мимика. </a:t>
            </a:r>
          </a:p>
        </p:txBody>
      </p:sp>
    </p:spTree>
    <p:extLst>
      <p:ext uri="{BB962C8B-B14F-4D97-AF65-F5344CB8AC3E}">
        <p14:creationId xmlns:p14="http://schemas.microsoft.com/office/powerpoint/2010/main" val="226362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Истоки искусства П. в Европе — в театре Древней Греции и Рима. В средние века к П. обращались гистрионы, жонглёры и др., в средние 16—18 вв. она возродилась в итальянской комедии </a:t>
            </a:r>
            <a:r>
              <a:rPr lang="ru-RU" dirty="0" err="1"/>
              <a:t>дель</a:t>
            </a:r>
            <a:r>
              <a:rPr lang="ru-RU" dirty="0"/>
              <a:t> арте. В 19 в. П. как самостоятельную театральную форму развивали Дж. </a:t>
            </a:r>
            <a:r>
              <a:rPr lang="ru-RU" dirty="0" err="1"/>
              <a:t>Гримальди</a:t>
            </a:r>
            <a:r>
              <a:rPr lang="ru-RU" dirty="0"/>
              <a:t> (Великобритания), Ж. Б. Г. </a:t>
            </a:r>
            <a:r>
              <a:rPr lang="ru-RU" dirty="0" err="1"/>
              <a:t>Дебюро</a:t>
            </a:r>
            <a:r>
              <a:rPr lang="ru-RU" dirty="0"/>
              <a:t> (Франция)— создатель знаменитой маски Пьеро. В последней трети 19 в. П. разыгрывались преимущественно на сценах мюзик-холлов. Во Франции сформировалась так называемая марсельская школа во главе с Л. </a:t>
            </a:r>
            <a:r>
              <a:rPr lang="ru-RU" dirty="0" err="1"/>
              <a:t>Руффом</a:t>
            </a:r>
            <a:r>
              <a:rPr lang="ru-RU" dirty="0"/>
              <a:t>. В Великобритании выступали Д. </a:t>
            </a:r>
            <a:r>
              <a:rPr lang="ru-RU" dirty="0" err="1"/>
              <a:t>Лейно</a:t>
            </a:r>
            <a:r>
              <a:rPr lang="ru-RU" dirty="0"/>
              <a:t>, Л. </a:t>
            </a:r>
            <a:r>
              <a:rPr lang="ru-RU" dirty="0" err="1"/>
              <a:t>Тич</a:t>
            </a:r>
            <a:r>
              <a:rPr lang="ru-RU" dirty="0"/>
              <a:t>, труппа во главе с Ф. Карно, в которой начал творческую деятельность Ч. Чаплин. В начале 20 в. П. занимала значительное место в работе видных режиссёров Германии (М. </a:t>
            </a:r>
            <a:r>
              <a:rPr lang="ru-RU" dirty="0" err="1"/>
              <a:t>Рейнхардт</a:t>
            </a:r>
            <a:r>
              <a:rPr lang="ru-RU" dirty="0"/>
              <a:t> и др.). В 1930— начало 70-х гг. самые известные актёры П.— Ж. Л. </a:t>
            </a:r>
            <a:r>
              <a:rPr lang="ru-RU" dirty="0" err="1"/>
              <a:t>Барро</a:t>
            </a:r>
            <a:r>
              <a:rPr lang="ru-RU" dirty="0"/>
              <a:t>, М. </a:t>
            </a:r>
            <a:r>
              <a:rPr lang="ru-RU" dirty="0" err="1"/>
              <a:t>Марсо</a:t>
            </a:r>
            <a:r>
              <a:rPr lang="ru-RU" dirty="0"/>
              <a:t> (Франция), Л. Фиалка (Чехословакия), Х. Томашевский (Польша).</a:t>
            </a:r>
          </a:p>
          <a:p>
            <a:r>
              <a:rPr lang="ru-RU" dirty="0"/>
              <a:t>В России П. входила в состав многих народных игр и обрядов, выступлений скоморохов</a:t>
            </a:r>
            <a:r>
              <a:rPr lang="ru-RU" dirty="0" smtClean="0"/>
              <a:t>. В </a:t>
            </a:r>
            <a:r>
              <a:rPr lang="ru-RU" dirty="0"/>
              <a:t>19 в. П. ставились на подмостках балаганов и в цирках. В 1910-х гг. выразительные средства П. привлекли внимание режиссёра К. А. </a:t>
            </a:r>
            <a:r>
              <a:rPr lang="ru-RU" dirty="0" err="1"/>
              <a:t>Марджанова</a:t>
            </a:r>
            <a:r>
              <a:rPr lang="ru-RU" dirty="0"/>
              <a:t>, Н. Н. Евреинова, А. Я. Таирова, В. Э. Мейерхольда.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81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035742"/>
              </p:ext>
            </p:extLst>
          </p:nvPr>
        </p:nvGraphicFramePr>
        <p:xfrm>
          <a:off x="611560" y="1772816"/>
          <a:ext cx="2404432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" name="Объект упаковщика для оболочки" showAsIcon="1" r:id="rId3" imgW="915480" imgH="686520" progId="Package">
                  <p:embed/>
                </p:oleObj>
              </mc:Choice>
              <mc:Fallback>
                <p:oleObj name="Объект упаковщика для оболочки" showAsIcon="1" r:id="rId3" imgW="915480" imgH="686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1772816"/>
                        <a:ext cx="2404432" cy="18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98171"/>
              </p:ext>
            </p:extLst>
          </p:nvPr>
        </p:nvGraphicFramePr>
        <p:xfrm>
          <a:off x="6732240" y="1772816"/>
          <a:ext cx="1600178" cy="216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" name="Объект упаковщика для оболочки" showAsIcon="1" r:id="rId5" imgW="508680" imgH="686520" progId="Package">
                  <p:embed/>
                </p:oleObj>
              </mc:Choice>
              <mc:Fallback>
                <p:oleObj name="Объект упаковщика для оболочки" showAsIcon="1" r:id="rId5" imgW="508680" imgH="686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32240" y="1772816"/>
                        <a:ext cx="1600178" cy="2160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468736"/>
              </p:ext>
            </p:extLst>
          </p:nvPr>
        </p:nvGraphicFramePr>
        <p:xfrm>
          <a:off x="3779912" y="1700808"/>
          <a:ext cx="1872208" cy="2527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" name="Объект упаковщика для оболочки" showAsIcon="1" r:id="rId7" imgW="508680" imgH="686520" progId="Package">
                  <p:embed/>
                </p:oleObj>
              </mc:Choice>
              <mc:Fallback>
                <p:oleObj name="Объект упаковщика для оболочки" showAsIcon="1" r:id="rId7" imgW="508680" imgH="686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79912" y="1700808"/>
                        <a:ext cx="1872208" cy="2527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085274"/>
              </p:ext>
            </p:extLst>
          </p:nvPr>
        </p:nvGraphicFramePr>
        <p:xfrm>
          <a:off x="1115616" y="3943990"/>
          <a:ext cx="1512168" cy="1899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" name="Объект упаковщика для оболочки" showAsIcon="1" r:id="rId9" imgW="546480" imgH="686520" progId="Package">
                  <p:embed/>
                </p:oleObj>
              </mc:Choice>
              <mc:Fallback>
                <p:oleObj name="Объект упаковщика для оболочки" showAsIcon="1" r:id="rId9" imgW="546480" imgH="686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15616" y="3943990"/>
                        <a:ext cx="1512168" cy="18990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90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97</TotalTime>
  <Words>749</Words>
  <Application>Microsoft Office PowerPoint</Application>
  <PresentationFormat>Экран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Паркет</vt:lpstr>
      <vt:lpstr>Пакет</vt:lpstr>
      <vt:lpstr>Объект упаковщика для оболочки</vt:lpstr>
      <vt:lpstr>Мимика и поза человека как дополнительный источник информации</vt:lpstr>
      <vt:lpstr>Типичные выражения лица, сообщающие об испытываемых эмоциях, таковы: </vt:lpstr>
      <vt:lpstr>Взгляд и глаза </vt:lpstr>
      <vt:lpstr>Людей обычно выдают: </vt:lpstr>
      <vt:lpstr>Поза</vt:lpstr>
      <vt:lpstr>Поза и психическое состояние человека </vt:lpstr>
      <vt:lpstr>Презентация PowerPoint</vt:lpstr>
      <vt:lpstr>Пантомима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Мимика и поза человека как дополнительный источник информации</dc:title>
  <dc:creator>Filin</dc:creator>
  <cp:lastModifiedBy>Filin</cp:lastModifiedBy>
  <cp:revision>60</cp:revision>
  <dcterms:created xsi:type="dcterms:W3CDTF">2012-01-10T04:49:36Z</dcterms:created>
  <dcterms:modified xsi:type="dcterms:W3CDTF">2012-01-12T06:10:30Z</dcterms:modified>
</cp:coreProperties>
</file>