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3" r:id="rId8"/>
    <p:sldId id="260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7994DA1-83D8-4207-A3ED-B45B0D274587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8B81CDA-C8F5-4623-A906-E35F06D079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6600"/>
                </a:solidFill>
              </a:rPr>
              <a:t>Урок обучения грамоте</a:t>
            </a:r>
            <a:endParaRPr lang="ru-RU" b="1" dirty="0">
              <a:solidFill>
                <a:srgbClr val="FF66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«Согласные звуки </a:t>
            </a:r>
            <a:r>
              <a:rPr lang="en-US" dirty="0" smtClean="0"/>
              <a:t>[</a:t>
            </a:r>
            <a:r>
              <a:rPr lang="ru-RU" dirty="0" smtClean="0"/>
              <a:t>г</a:t>
            </a:r>
            <a:r>
              <a:rPr lang="en-US" dirty="0" smtClean="0"/>
              <a:t>]</a:t>
            </a:r>
            <a:r>
              <a:rPr lang="ru-RU" dirty="0" smtClean="0"/>
              <a:t>,</a:t>
            </a:r>
            <a:r>
              <a:rPr lang="en-US" dirty="0" smtClean="0"/>
              <a:t>[</a:t>
            </a:r>
            <a:r>
              <a:rPr lang="ru-RU" dirty="0" smtClean="0"/>
              <a:t>г </a:t>
            </a:r>
            <a:r>
              <a:rPr lang="en-US" dirty="0" smtClean="0"/>
              <a:t>]</a:t>
            </a:r>
            <a:r>
              <a:rPr lang="ru-RU" dirty="0" smtClean="0"/>
              <a:t>, буквы Г, г».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 flipH="1" flipV="1">
            <a:off x="7000892" y="4071942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4179885" y="4536289"/>
            <a:ext cx="70644" cy="7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1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8715436" cy="64294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ЦЕЛИ УРОКА:</a:t>
            </a:r>
            <a:endParaRPr lang="ru-RU" b="1" cap="none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ПОЗНАКОМИТЬСЯ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…………………………….</a:t>
            </a:r>
          </a:p>
          <a:p>
            <a:endParaRPr lang="ru-RU" sz="36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УЧИТЬСЯ ОТЛИЧАТЬ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………………………………</a:t>
            </a:r>
          </a:p>
          <a:p>
            <a:endParaRPr lang="ru-RU" sz="36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УЧИТЬСЯ ЧИТАТЬ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……………………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……………..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Заставки\jpg\Новая папка (2)\4156_d0d70f07cb_80.93.58.122_79761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85720" y="223220"/>
            <a:ext cx="8643997" cy="6482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1110343" y="1175657"/>
            <a:ext cx="119743" cy="188686"/>
          </a:xfrm>
          <a:custGeom>
            <a:avLst/>
            <a:gdLst>
              <a:gd name="connsiteX0" fmla="*/ 0 w 119743"/>
              <a:gd name="connsiteY0" fmla="*/ 0 h 188686"/>
              <a:gd name="connsiteX1" fmla="*/ 119743 w 119743"/>
              <a:gd name="connsiteY1" fmla="*/ 185057 h 188686"/>
              <a:gd name="connsiteX2" fmla="*/ 0 w 119743"/>
              <a:gd name="connsiteY2" fmla="*/ 0 h 18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743" h="188686">
                <a:moveTo>
                  <a:pt x="0" y="0"/>
                </a:moveTo>
                <a:cubicBezTo>
                  <a:pt x="0" y="0"/>
                  <a:pt x="119743" y="181428"/>
                  <a:pt x="119743" y="185057"/>
                </a:cubicBezTo>
                <a:cubicBezTo>
                  <a:pt x="119743" y="188686"/>
                  <a:pt x="0" y="0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42845" y="571593"/>
            <a:ext cx="8527502" cy="2114641"/>
            <a:chOff x="-50572" y="-2524077"/>
            <a:chExt cx="5761005" cy="1843198"/>
          </a:xfrm>
          <a:scene3d>
            <a:camera prst="orthographicFront"/>
            <a:lightRig rig="chilly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 rot="20991517">
              <a:off x="205099" y="-2144332"/>
              <a:ext cx="5486400" cy="977881"/>
            </a:xfrm>
            <a:prstGeom prst="round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 rot="21001008">
              <a:off x="-50572" y="-2524077"/>
              <a:ext cx="5707814" cy="184319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       </a:t>
              </a:r>
              <a:r>
                <a:rPr lang="ru-RU" sz="48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по     </a:t>
              </a:r>
              <a:r>
                <a:rPr lang="ru-RU" sz="4800" b="1" kern="1200" dirty="0">
                  <a:solidFill>
                    <a:schemeClr val="accent6">
                      <a:lumMod val="50000"/>
                    </a:schemeClr>
                  </a:solidFill>
                </a:rPr>
                <a:t>па     </a:t>
              </a:r>
              <a:r>
                <a:rPr lang="ru-RU" sz="48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ru-RU" sz="4800" b="1" dirty="0">
                  <a:solidFill>
                    <a:schemeClr val="accent6">
                      <a:lumMod val="50000"/>
                    </a:schemeClr>
                  </a:solidFill>
                </a:rPr>
                <a:t>л</a:t>
              </a:r>
              <a:r>
                <a:rPr lang="ru-RU" sz="48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у      </a:t>
              </a:r>
              <a:r>
                <a:rPr lang="ru-RU" sz="4800" b="1" kern="1200" dirty="0">
                  <a:solidFill>
                    <a:schemeClr val="accent6">
                      <a:lumMod val="50000"/>
                    </a:schemeClr>
                  </a:solidFill>
                </a:rPr>
                <a:t>пе    </a:t>
              </a:r>
              <a:r>
                <a:rPr lang="ru-RU" sz="48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ru-RU" sz="4800" b="1" dirty="0">
                  <a:solidFill>
                    <a:schemeClr val="accent6">
                      <a:lumMod val="50000"/>
                    </a:schemeClr>
                  </a:solidFill>
                </a:rPr>
                <a:t>н</a:t>
              </a:r>
              <a:r>
                <a:rPr lang="ru-RU" sz="48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и</a:t>
              </a:r>
              <a:endParaRPr lang="ru-RU" sz="4800" b="1" kern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 rot="20991517">
              <a:off x="224033" y="-2193394"/>
              <a:ext cx="5486400" cy="977881"/>
            </a:xfrm>
            <a:prstGeom prst="round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1" name="Группа 10"/>
          <p:cNvGrpSpPr/>
          <p:nvPr/>
        </p:nvGrpSpPr>
        <p:grpSpPr>
          <a:xfrm rot="454968">
            <a:off x="1785918" y="3714752"/>
            <a:ext cx="6929486" cy="1285884"/>
            <a:chOff x="-257196" y="1189860"/>
            <a:chExt cx="6858048" cy="977881"/>
          </a:xfrm>
          <a:scene3d>
            <a:camera prst="orthographicFront"/>
            <a:lightRig rig="chilly" dir="t"/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-257196" y="1189860"/>
              <a:ext cx="6858048" cy="977881"/>
            </a:xfrm>
            <a:prstGeom prst="round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-114320" y="1329557"/>
              <a:ext cx="6572296" cy="74271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8590" tIns="148590" rIns="148590" bIns="148590" numCol="1" spcCol="1270" anchor="ctr" anchorCtr="0">
              <a:noAutofit/>
            </a:bodyPr>
            <a:lstStyle/>
            <a:p>
              <a:pPr lvl="0" algn="l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kern="1200" dirty="0">
                  <a:solidFill>
                    <a:schemeClr val="accent6">
                      <a:lumMod val="50000"/>
                    </a:schemeClr>
                  </a:solidFill>
                </a:rPr>
                <a:t>га    </a:t>
              </a:r>
              <a:r>
                <a:rPr lang="ru-RU" sz="44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  </a:t>
              </a:r>
              <a:r>
                <a:rPr lang="ru-RU" sz="4400" b="1" kern="1200" dirty="0">
                  <a:solidFill>
                    <a:schemeClr val="accent6">
                      <a:lumMod val="50000"/>
                    </a:schemeClr>
                  </a:solidFill>
                </a:rPr>
                <a:t>го     </a:t>
              </a:r>
              <a:r>
                <a:rPr lang="ru-RU" sz="44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ru-RU" sz="4400" b="1" kern="1200" dirty="0">
                  <a:solidFill>
                    <a:schemeClr val="accent6">
                      <a:lumMod val="50000"/>
                    </a:schemeClr>
                  </a:solidFill>
                </a:rPr>
                <a:t>гу    </a:t>
              </a:r>
              <a:r>
                <a:rPr lang="ru-RU" sz="4400" b="1" kern="1200" dirty="0" smtClean="0">
                  <a:solidFill>
                    <a:schemeClr val="accent6">
                      <a:lumMod val="50000"/>
                    </a:schemeClr>
                  </a:solidFill>
                </a:rPr>
                <a:t>    ги        </a:t>
              </a:r>
              <a:r>
                <a:rPr lang="ru-RU" sz="4400" b="1" kern="1200" dirty="0">
                  <a:solidFill>
                    <a:schemeClr val="accent6">
                      <a:lumMod val="50000"/>
                    </a:schemeClr>
                  </a:solidFill>
                </a:rPr>
                <a:t>ге</a:t>
              </a:r>
            </a:p>
          </p:txBody>
        </p:sp>
      </p:grpSp>
      <p:pic>
        <p:nvPicPr>
          <p:cNvPr id="14" name="Рисунок 13" descr="елка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29520" y="1857364"/>
            <a:ext cx="1343332" cy="1643074"/>
          </a:xfrm>
          <a:prstGeom prst="rect">
            <a:avLst/>
          </a:prstGeom>
        </p:spPr>
      </p:pic>
      <p:pic>
        <p:nvPicPr>
          <p:cNvPr id="15" name="Рисунок 14" descr="ежик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43636" y="2714620"/>
            <a:ext cx="1042226" cy="723177"/>
          </a:xfrm>
          <a:prstGeom prst="rect">
            <a:avLst/>
          </a:prstGeom>
        </p:spPr>
      </p:pic>
      <p:pic>
        <p:nvPicPr>
          <p:cNvPr id="19" name="Рисунок 18" descr="елка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0034" y="5072074"/>
            <a:ext cx="1284926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img197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214282" y="428604"/>
            <a:ext cx="8643998" cy="61104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рисунки\карт.буквы\гри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3500462" cy="4071966"/>
          </a:xfrm>
          <a:prstGeom prst="rect">
            <a:avLst/>
          </a:prstGeom>
          <a:noFill/>
        </p:spPr>
      </p:pic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1082675" y="5200650"/>
            <a:ext cx="2346317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E36C0A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боровик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solidFill>
                <a:srgbClr val="E36C0A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5643570" y="5286388"/>
            <a:ext cx="2286016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E36C0A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мухомор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solidFill>
                <a:srgbClr val="E36C0A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642918"/>
            <a:ext cx="385765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428596" y="0"/>
            <a:ext cx="8715404" cy="984100"/>
          </a:xfrm>
          <a:effectLst/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>                       </a:t>
            </a:r>
            <a:r>
              <a:rPr lang="ru-RU" sz="8000" dirty="0" smtClean="0"/>
              <a:t>грибы                     </a:t>
            </a:r>
            <a:br>
              <a:rPr lang="ru-RU" sz="8000" dirty="0" smtClean="0"/>
            </a:br>
            <a:r>
              <a:rPr lang="ru-RU" sz="8000" dirty="0" smtClean="0"/>
              <a:t>           грибок                   </a:t>
            </a:r>
            <a:br>
              <a:rPr lang="ru-RU" sz="8000" dirty="0" smtClean="0"/>
            </a:br>
            <a:r>
              <a:rPr lang="ru-RU" sz="8000" dirty="0" smtClean="0"/>
              <a:t>           поганки</a:t>
            </a:r>
            <a:br>
              <a:rPr lang="ru-RU" sz="8000" dirty="0" smtClean="0"/>
            </a:br>
            <a:r>
              <a:rPr lang="ru-RU" sz="8000" dirty="0" smtClean="0"/>
              <a:t>          корзинка</a:t>
            </a:r>
            <a:br>
              <a:rPr lang="ru-RU" sz="8000" dirty="0" smtClean="0"/>
            </a:br>
            <a:endParaRPr lang="ru-RU" sz="8000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4394199" y="1749413"/>
            <a:ext cx="10715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4179885" y="2820983"/>
            <a:ext cx="78581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4072728" y="4999842"/>
            <a:ext cx="8572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5715802" y="4999842"/>
            <a:ext cx="8572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5857884" y="1214422"/>
            <a:ext cx="214314" cy="1428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5429256" y="2285992"/>
            <a:ext cx="214314" cy="1428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4929190" y="3429000"/>
            <a:ext cx="214314" cy="1428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3751257" y="3963991"/>
            <a:ext cx="92869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5251455" y="3892553"/>
            <a:ext cx="92869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5400000" flipH="1" flipV="1">
            <a:off x="5357818" y="4572008"/>
            <a:ext cx="142876" cy="1428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рисунки\карт.буквы\лис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3902297"/>
            <a:ext cx="1857388" cy="1955595"/>
          </a:xfrm>
          <a:prstGeom prst="rect">
            <a:avLst/>
          </a:prstGeom>
          <a:noFill/>
        </p:spPr>
      </p:pic>
      <p:pic>
        <p:nvPicPr>
          <p:cNvPr id="1027" name="Picture 3" descr="D:\Мои рисунки\карт.буквы\лис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52"/>
            <a:ext cx="3500462" cy="3500462"/>
          </a:xfrm>
          <a:prstGeom prst="rect">
            <a:avLst/>
          </a:prstGeom>
          <a:noFill/>
        </p:spPr>
      </p:pic>
      <p:pic>
        <p:nvPicPr>
          <p:cNvPr id="1028" name="Picture 4" descr="D:\Мои рисунки\карт.буквы\лис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143248"/>
            <a:ext cx="1041872" cy="1096960"/>
          </a:xfrm>
          <a:prstGeom prst="rect">
            <a:avLst/>
          </a:prstGeom>
          <a:noFill/>
        </p:spPr>
      </p:pic>
      <p:pic>
        <p:nvPicPr>
          <p:cNvPr id="1029" name="Picture 5" descr="D:\Мои рисунки\карт.буквы\лис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142984"/>
            <a:ext cx="604789" cy="636766"/>
          </a:xfrm>
          <a:prstGeom prst="rect">
            <a:avLst/>
          </a:prstGeom>
          <a:noFill/>
        </p:spPr>
      </p:pic>
      <p:pic>
        <p:nvPicPr>
          <p:cNvPr id="1030" name="Picture 6" descr="D:\Мои рисунки\карт.буквы\лис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4143380"/>
            <a:ext cx="1524001" cy="1604580"/>
          </a:xfrm>
          <a:prstGeom prst="rect">
            <a:avLst/>
          </a:prstGeom>
          <a:noFill/>
        </p:spPr>
      </p:pic>
      <p:pic>
        <p:nvPicPr>
          <p:cNvPr id="1031" name="Picture 7" descr="D:\Мои рисунки\карт.буквы\лис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02959"/>
            <a:ext cx="2286016" cy="2406885"/>
          </a:xfrm>
          <a:prstGeom prst="rect">
            <a:avLst/>
          </a:prstGeom>
          <a:noFill/>
        </p:spPr>
      </p:pic>
      <p:pic>
        <p:nvPicPr>
          <p:cNvPr id="1032" name="Picture 8" descr="D:\Мои рисунки\карт.буквы\лис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4929198"/>
            <a:ext cx="785818" cy="827367"/>
          </a:xfrm>
          <a:prstGeom prst="rect">
            <a:avLst/>
          </a:prstGeom>
          <a:noFill/>
        </p:spPr>
      </p:pic>
      <p:sp>
        <p:nvSpPr>
          <p:cNvPr id="1033" name="WordArt 9"/>
          <p:cNvSpPr>
            <a:spLocks noChangeArrowheads="1" noChangeShapeType="1" noTextEdit="1"/>
          </p:cNvSpPr>
          <p:nvPr/>
        </p:nvSpPr>
        <p:spPr bwMode="auto">
          <a:xfrm>
            <a:off x="1928794" y="3857628"/>
            <a:ext cx="571504" cy="5715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Impact"/>
              </a:rPr>
              <a:t>м</a:t>
            </a:r>
            <a:endParaRPr lang="ru-RU" sz="3600" b="1" kern="1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/>
            </a:endParaRPr>
          </a:p>
        </p:txBody>
      </p:sp>
      <p:sp>
        <p:nvSpPr>
          <p:cNvPr id="1034" name="WordArt 10"/>
          <p:cNvSpPr>
            <a:spLocks noChangeArrowheads="1" noChangeShapeType="1" noTextEdit="1"/>
          </p:cNvSpPr>
          <p:nvPr/>
        </p:nvSpPr>
        <p:spPr bwMode="auto">
          <a:xfrm>
            <a:off x="7858148" y="2928934"/>
            <a:ext cx="500066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Impact"/>
              </a:rPr>
              <a:t>о</a:t>
            </a:r>
            <a:endParaRPr lang="ru-RU" sz="3600" b="1" kern="1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/>
            </a:endParaRPr>
          </a:p>
        </p:txBody>
      </p:sp>
      <p:sp>
        <p:nvSpPr>
          <p:cNvPr id="1036" name="WordArt 12"/>
          <p:cNvSpPr>
            <a:spLocks noChangeArrowheads="1" noChangeShapeType="1" noTextEdit="1"/>
          </p:cNvSpPr>
          <p:nvPr/>
        </p:nvSpPr>
        <p:spPr bwMode="auto">
          <a:xfrm>
            <a:off x="3714744" y="6072206"/>
            <a:ext cx="571504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Impact"/>
              </a:rPr>
              <a:t>л</a:t>
            </a:r>
            <a:endParaRPr lang="ru-RU" sz="3600" b="1" kern="1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Impact"/>
            </a:endParaRPr>
          </a:p>
        </p:txBody>
      </p:sp>
      <p:sp>
        <p:nvSpPr>
          <p:cNvPr id="1037" name="WordArt 13"/>
          <p:cNvSpPr>
            <a:spLocks noChangeArrowheads="1" noChangeShapeType="1" noTextEdit="1"/>
          </p:cNvSpPr>
          <p:nvPr/>
        </p:nvSpPr>
        <p:spPr bwMode="auto">
          <a:xfrm>
            <a:off x="5857884" y="4429132"/>
            <a:ext cx="571504" cy="7858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Impact"/>
              </a:rPr>
              <a:t>д</a:t>
            </a:r>
            <a:endParaRPr lang="ru-RU" sz="3600" b="1" kern="1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Impact"/>
            </a:endParaRPr>
          </a:p>
        </p:txBody>
      </p:sp>
      <p:sp>
        <p:nvSpPr>
          <p:cNvPr id="1038" name="WordArt 14"/>
          <p:cNvSpPr>
            <a:spLocks noChangeArrowheads="1" noChangeShapeType="1" noTextEdit="1"/>
          </p:cNvSpPr>
          <p:nvPr/>
        </p:nvSpPr>
        <p:spPr bwMode="auto">
          <a:xfrm>
            <a:off x="5072066" y="2071678"/>
            <a:ext cx="571504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Impact"/>
              </a:rPr>
              <a:t>ы</a:t>
            </a:r>
            <a:endParaRPr lang="ru-RU" sz="3600" b="1" kern="1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Impact"/>
            </a:endParaRPr>
          </a:p>
        </p:txBody>
      </p:sp>
      <p:sp>
        <p:nvSpPr>
          <p:cNvPr id="1039" name="WordArt 15"/>
          <p:cNvSpPr>
            <a:spLocks noChangeArrowheads="1" noChangeShapeType="1" noTextEdit="1"/>
          </p:cNvSpPr>
          <p:nvPr/>
        </p:nvSpPr>
        <p:spPr bwMode="auto">
          <a:xfrm>
            <a:off x="928662" y="6000768"/>
            <a:ext cx="571504" cy="7143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Impact"/>
              </a:rPr>
              <a:t>ц</a:t>
            </a:r>
            <a:endParaRPr lang="ru-RU" sz="3600" b="1" kern="1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Impact"/>
            </a:endParaRPr>
          </a:p>
        </p:txBody>
      </p:sp>
      <p:sp>
        <p:nvSpPr>
          <p:cNvPr id="1040" name="WordArt 16"/>
          <p:cNvSpPr>
            <a:spLocks noChangeArrowheads="1" noChangeShapeType="1" noTextEdit="1"/>
          </p:cNvSpPr>
          <p:nvPr/>
        </p:nvSpPr>
        <p:spPr bwMode="auto">
          <a:xfrm>
            <a:off x="7715272" y="6000768"/>
            <a:ext cx="571504" cy="7143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Impact"/>
              </a:rPr>
              <a:t>о</a:t>
            </a:r>
            <a:endParaRPr lang="ru-RU" sz="3600" b="1" kern="1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100</TotalTime>
  <Words>52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Урок обучения грамоте</vt:lpstr>
      <vt:lpstr>Презентация PowerPoint</vt:lpstr>
      <vt:lpstr>ЦЕЛИ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грибы                                 грибок                               поганки           корзинка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обучения грамоте</dc:title>
  <dc:creator>Владимирова Ю.Ю.</dc:creator>
  <cp:lastModifiedBy>ZooM</cp:lastModifiedBy>
  <cp:revision>19</cp:revision>
  <dcterms:created xsi:type="dcterms:W3CDTF">2009-02-07T15:37:35Z</dcterms:created>
  <dcterms:modified xsi:type="dcterms:W3CDTF">2013-11-15T19:46:03Z</dcterms:modified>
</cp:coreProperties>
</file>