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Default Extension="png" ContentType="image/png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59" r:id="rId6"/>
    <p:sldId id="260" r:id="rId7"/>
    <p:sldId id="261" r:id="rId8"/>
    <p:sldId id="262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  <a:srgbClr val="E490E4"/>
    <a:srgbClr val="FFCCFF"/>
    <a:srgbClr val="FF99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43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93F3AE5-7925-414E-AC48-D0D283326DF3}" type="doc">
      <dgm:prSet loTypeId="urn:microsoft.com/office/officeart/2005/8/layout/hProcess3" loCatId="process" qsTypeId="urn:microsoft.com/office/officeart/2005/8/quickstyle/3d2" qsCatId="3D" csTypeId="urn:microsoft.com/office/officeart/2005/8/colors/colorful3" csCatId="colorful" phldr="1"/>
      <dgm:spPr/>
    </dgm:pt>
    <dgm:pt modelId="{C36A270C-A13D-4AF2-9ACC-39558EEC4860}">
      <dgm:prSet phldrT="[Текст]"/>
      <dgm:spPr/>
      <dgm:t>
        <a:bodyPr/>
        <a:lstStyle/>
        <a:p>
          <a:r>
            <a:rPr lang="ru-RU" dirty="0" smtClean="0"/>
            <a:t>растения</a:t>
          </a:r>
          <a:endParaRPr lang="ru-RU" dirty="0"/>
        </a:p>
      </dgm:t>
    </dgm:pt>
    <dgm:pt modelId="{C8271374-E736-4C49-9B01-72FB74C5A73D}" type="parTrans" cxnId="{09DC44C2-DACE-4086-9F26-1C8FCC700E55}">
      <dgm:prSet/>
      <dgm:spPr/>
      <dgm:t>
        <a:bodyPr/>
        <a:lstStyle/>
        <a:p>
          <a:endParaRPr lang="ru-RU"/>
        </a:p>
      </dgm:t>
    </dgm:pt>
    <dgm:pt modelId="{ED947675-1D74-47F4-927B-527D8DFDDD64}" type="sibTrans" cxnId="{09DC44C2-DACE-4086-9F26-1C8FCC700E55}">
      <dgm:prSet/>
      <dgm:spPr/>
      <dgm:t>
        <a:bodyPr/>
        <a:lstStyle/>
        <a:p>
          <a:endParaRPr lang="ru-RU"/>
        </a:p>
      </dgm:t>
    </dgm:pt>
    <dgm:pt modelId="{83EDABD7-3F69-4A5F-9D6C-D7F2AE33AA99}">
      <dgm:prSet phldrT="[Текст]"/>
      <dgm:spPr/>
      <dgm:t>
        <a:bodyPr/>
        <a:lstStyle/>
        <a:p>
          <a:r>
            <a:rPr lang="ru-RU" dirty="0" smtClean="0"/>
            <a:t>кузнечик</a:t>
          </a:r>
          <a:endParaRPr lang="ru-RU" dirty="0"/>
        </a:p>
      </dgm:t>
    </dgm:pt>
    <dgm:pt modelId="{8BEB0611-F399-455E-AEC6-83FCC62F099B}" type="parTrans" cxnId="{651D22BC-43E3-4CFB-8D01-992D9BD3FF59}">
      <dgm:prSet/>
      <dgm:spPr/>
      <dgm:t>
        <a:bodyPr/>
        <a:lstStyle/>
        <a:p>
          <a:endParaRPr lang="ru-RU"/>
        </a:p>
      </dgm:t>
    </dgm:pt>
    <dgm:pt modelId="{F4DA2D9F-6630-4375-8D15-3B8D1F3861CE}" type="sibTrans" cxnId="{651D22BC-43E3-4CFB-8D01-992D9BD3FF59}">
      <dgm:prSet/>
      <dgm:spPr/>
      <dgm:t>
        <a:bodyPr/>
        <a:lstStyle/>
        <a:p>
          <a:endParaRPr lang="ru-RU"/>
        </a:p>
      </dgm:t>
    </dgm:pt>
    <dgm:pt modelId="{2BC5F72E-84F9-4C61-89EF-06FDF590AD28}">
      <dgm:prSet phldrT="[Текст]"/>
      <dgm:spPr/>
      <dgm:t>
        <a:bodyPr/>
        <a:lstStyle/>
        <a:p>
          <a:r>
            <a:rPr lang="ru-RU" dirty="0" smtClean="0"/>
            <a:t>сорокопут</a:t>
          </a:r>
          <a:endParaRPr lang="ru-RU" dirty="0"/>
        </a:p>
      </dgm:t>
    </dgm:pt>
    <dgm:pt modelId="{A18FE5FB-6AC9-4339-A664-52A81A787EBF}" type="parTrans" cxnId="{8BE0CFBE-02B8-4DA2-9A89-C4599A201A26}">
      <dgm:prSet/>
      <dgm:spPr/>
      <dgm:t>
        <a:bodyPr/>
        <a:lstStyle/>
        <a:p>
          <a:endParaRPr lang="ru-RU"/>
        </a:p>
      </dgm:t>
    </dgm:pt>
    <dgm:pt modelId="{B06A1514-4DA6-482C-B417-BCE48EEB64AA}" type="sibTrans" cxnId="{8BE0CFBE-02B8-4DA2-9A89-C4599A201A26}">
      <dgm:prSet/>
      <dgm:spPr/>
      <dgm:t>
        <a:bodyPr/>
        <a:lstStyle/>
        <a:p>
          <a:endParaRPr lang="ru-RU"/>
        </a:p>
      </dgm:t>
    </dgm:pt>
    <dgm:pt modelId="{5AD119AA-6616-4DCD-8E1E-FAC274183FAB}">
      <dgm:prSet/>
      <dgm:spPr/>
      <dgm:t>
        <a:bodyPr/>
        <a:lstStyle/>
        <a:p>
          <a:r>
            <a:rPr lang="ru-RU" dirty="0" smtClean="0"/>
            <a:t>сокол</a:t>
          </a:r>
          <a:endParaRPr lang="ru-RU" dirty="0"/>
        </a:p>
      </dgm:t>
    </dgm:pt>
    <dgm:pt modelId="{FC91F573-A949-44B9-99C8-CA533C9A1A8B}" type="parTrans" cxnId="{23C3FBCA-678D-4159-A1E9-F172FC4F3438}">
      <dgm:prSet/>
      <dgm:spPr/>
      <dgm:t>
        <a:bodyPr/>
        <a:lstStyle/>
        <a:p>
          <a:endParaRPr lang="ru-RU"/>
        </a:p>
      </dgm:t>
    </dgm:pt>
    <dgm:pt modelId="{97DAE6DD-3486-4228-9FF8-7EE9BF5674F6}" type="sibTrans" cxnId="{23C3FBCA-678D-4159-A1E9-F172FC4F3438}">
      <dgm:prSet/>
      <dgm:spPr/>
      <dgm:t>
        <a:bodyPr/>
        <a:lstStyle/>
        <a:p>
          <a:endParaRPr lang="ru-RU"/>
        </a:p>
      </dgm:t>
    </dgm:pt>
    <dgm:pt modelId="{2D1BFF4B-95FF-4FAE-9EFD-99913D401EB8}" type="pres">
      <dgm:prSet presAssocID="{E93F3AE5-7925-414E-AC48-D0D283326DF3}" presName="Name0" presStyleCnt="0">
        <dgm:presLayoutVars>
          <dgm:dir/>
          <dgm:animLvl val="lvl"/>
          <dgm:resizeHandles val="exact"/>
        </dgm:presLayoutVars>
      </dgm:prSet>
      <dgm:spPr/>
    </dgm:pt>
    <dgm:pt modelId="{D89F3FD8-99C8-47C7-B04F-607A632EE661}" type="pres">
      <dgm:prSet presAssocID="{E93F3AE5-7925-414E-AC48-D0D283326DF3}" presName="dummy" presStyleCnt="0"/>
      <dgm:spPr/>
    </dgm:pt>
    <dgm:pt modelId="{A5AEA9DC-C275-4999-A1B4-DC95E0B48260}" type="pres">
      <dgm:prSet presAssocID="{E93F3AE5-7925-414E-AC48-D0D283326DF3}" presName="linH" presStyleCnt="0"/>
      <dgm:spPr/>
    </dgm:pt>
    <dgm:pt modelId="{0E5AC5B8-8C5A-4D1E-BEBB-74186546DC30}" type="pres">
      <dgm:prSet presAssocID="{E93F3AE5-7925-414E-AC48-D0D283326DF3}" presName="padding1" presStyleCnt="0"/>
      <dgm:spPr/>
    </dgm:pt>
    <dgm:pt modelId="{FC6276E6-0D70-4EEC-9A60-DA65A4E14585}" type="pres">
      <dgm:prSet presAssocID="{C36A270C-A13D-4AF2-9ACC-39558EEC4860}" presName="linV" presStyleCnt="0"/>
      <dgm:spPr/>
    </dgm:pt>
    <dgm:pt modelId="{15AB8E12-22F3-4F26-B4B1-D33C21C278B0}" type="pres">
      <dgm:prSet presAssocID="{C36A270C-A13D-4AF2-9ACC-39558EEC4860}" presName="spVertical1" presStyleCnt="0"/>
      <dgm:spPr/>
    </dgm:pt>
    <dgm:pt modelId="{752D95DC-80AC-497E-9B84-8A40FAE3B77F}" type="pres">
      <dgm:prSet presAssocID="{C36A270C-A13D-4AF2-9ACC-39558EEC4860}" presName="parTx" presStyleLbl="revTx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3CEA1D-07E7-48D0-8B4A-2A33008579A8}" type="pres">
      <dgm:prSet presAssocID="{C36A270C-A13D-4AF2-9ACC-39558EEC4860}" presName="spVertical2" presStyleCnt="0"/>
      <dgm:spPr/>
    </dgm:pt>
    <dgm:pt modelId="{29F8AB6B-3C90-41F3-A300-A265A6EEEED2}" type="pres">
      <dgm:prSet presAssocID="{C36A270C-A13D-4AF2-9ACC-39558EEC4860}" presName="spVertical3" presStyleCnt="0"/>
      <dgm:spPr/>
    </dgm:pt>
    <dgm:pt modelId="{CC5319FD-C31C-4724-B066-9C7F9B8372C4}" type="pres">
      <dgm:prSet presAssocID="{ED947675-1D74-47F4-927B-527D8DFDDD64}" presName="space" presStyleCnt="0"/>
      <dgm:spPr/>
    </dgm:pt>
    <dgm:pt modelId="{18B110D0-E529-492A-81E1-AD995532266B}" type="pres">
      <dgm:prSet presAssocID="{83EDABD7-3F69-4A5F-9D6C-D7F2AE33AA99}" presName="linV" presStyleCnt="0"/>
      <dgm:spPr/>
    </dgm:pt>
    <dgm:pt modelId="{E97A196E-EC97-4AF9-A781-5BA1161861A0}" type="pres">
      <dgm:prSet presAssocID="{83EDABD7-3F69-4A5F-9D6C-D7F2AE33AA99}" presName="spVertical1" presStyleCnt="0"/>
      <dgm:spPr/>
    </dgm:pt>
    <dgm:pt modelId="{403302C5-8073-41B7-B7B0-41D376B2895F}" type="pres">
      <dgm:prSet presAssocID="{83EDABD7-3F69-4A5F-9D6C-D7F2AE33AA99}" presName="parTx" presStyleLbl="revTx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CBAE65-6A4D-4671-B4E5-97B261AF3EB7}" type="pres">
      <dgm:prSet presAssocID="{83EDABD7-3F69-4A5F-9D6C-D7F2AE33AA99}" presName="spVertical2" presStyleCnt="0"/>
      <dgm:spPr/>
    </dgm:pt>
    <dgm:pt modelId="{36633EF7-65ED-405D-A13F-6BEE8D611403}" type="pres">
      <dgm:prSet presAssocID="{83EDABD7-3F69-4A5F-9D6C-D7F2AE33AA99}" presName="spVertical3" presStyleCnt="0"/>
      <dgm:spPr/>
    </dgm:pt>
    <dgm:pt modelId="{4F2580D0-84A4-48B9-BF5F-1CCEC6590A51}" type="pres">
      <dgm:prSet presAssocID="{F4DA2D9F-6630-4375-8D15-3B8D1F3861CE}" presName="space" presStyleCnt="0"/>
      <dgm:spPr/>
    </dgm:pt>
    <dgm:pt modelId="{E82035DA-6BDA-4208-A45A-0E07CFCCB38B}" type="pres">
      <dgm:prSet presAssocID="{2BC5F72E-84F9-4C61-89EF-06FDF590AD28}" presName="linV" presStyleCnt="0"/>
      <dgm:spPr/>
    </dgm:pt>
    <dgm:pt modelId="{0578FB7E-D453-42BF-AFD0-E73C170A4F83}" type="pres">
      <dgm:prSet presAssocID="{2BC5F72E-84F9-4C61-89EF-06FDF590AD28}" presName="spVertical1" presStyleCnt="0"/>
      <dgm:spPr/>
    </dgm:pt>
    <dgm:pt modelId="{EC7850C8-CA81-4DB3-AAE8-B8E4832526CB}" type="pres">
      <dgm:prSet presAssocID="{2BC5F72E-84F9-4C61-89EF-06FDF590AD28}" presName="parTx" presStyleLbl="revTx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C8C264-23AB-4251-A019-AD29A2C55EBE}" type="pres">
      <dgm:prSet presAssocID="{2BC5F72E-84F9-4C61-89EF-06FDF590AD28}" presName="spVertical2" presStyleCnt="0"/>
      <dgm:spPr/>
    </dgm:pt>
    <dgm:pt modelId="{24806D51-4E2B-4FAC-805A-A974E0DA3F16}" type="pres">
      <dgm:prSet presAssocID="{2BC5F72E-84F9-4C61-89EF-06FDF590AD28}" presName="spVertical3" presStyleCnt="0"/>
      <dgm:spPr/>
    </dgm:pt>
    <dgm:pt modelId="{828FC266-6F4F-4855-901D-D6D172AD932B}" type="pres">
      <dgm:prSet presAssocID="{B06A1514-4DA6-482C-B417-BCE48EEB64AA}" presName="space" presStyleCnt="0"/>
      <dgm:spPr/>
    </dgm:pt>
    <dgm:pt modelId="{D2AA59E5-89B9-4344-A0C6-7F2620F18E68}" type="pres">
      <dgm:prSet presAssocID="{5AD119AA-6616-4DCD-8E1E-FAC274183FAB}" presName="linV" presStyleCnt="0"/>
      <dgm:spPr/>
    </dgm:pt>
    <dgm:pt modelId="{A15E4700-4B95-4206-8764-304C20E49F1E}" type="pres">
      <dgm:prSet presAssocID="{5AD119AA-6616-4DCD-8E1E-FAC274183FAB}" presName="spVertical1" presStyleCnt="0"/>
      <dgm:spPr/>
    </dgm:pt>
    <dgm:pt modelId="{6E993A07-EC46-469E-8305-33FB32293B30}" type="pres">
      <dgm:prSet presAssocID="{5AD119AA-6616-4DCD-8E1E-FAC274183FAB}" presName="parTx" presStyleLbl="revTx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EDDD0C-A35A-4D1B-8D55-54844D56D40B}" type="pres">
      <dgm:prSet presAssocID="{5AD119AA-6616-4DCD-8E1E-FAC274183FAB}" presName="spVertical2" presStyleCnt="0"/>
      <dgm:spPr/>
    </dgm:pt>
    <dgm:pt modelId="{890DB7C7-75C7-4D95-A4EF-CED708019EE3}" type="pres">
      <dgm:prSet presAssocID="{5AD119AA-6616-4DCD-8E1E-FAC274183FAB}" presName="spVertical3" presStyleCnt="0"/>
      <dgm:spPr/>
    </dgm:pt>
    <dgm:pt modelId="{8F162CAC-7227-4688-889D-BCF6F31D52D3}" type="pres">
      <dgm:prSet presAssocID="{E93F3AE5-7925-414E-AC48-D0D283326DF3}" presName="padding2" presStyleCnt="0"/>
      <dgm:spPr/>
    </dgm:pt>
    <dgm:pt modelId="{0B798D7A-1666-4384-945E-58DADD9AF315}" type="pres">
      <dgm:prSet presAssocID="{E93F3AE5-7925-414E-AC48-D0D283326DF3}" presName="negArrow" presStyleCnt="0"/>
      <dgm:spPr/>
    </dgm:pt>
    <dgm:pt modelId="{CF883A21-B970-48A7-B98E-C2B7D85119FC}" type="pres">
      <dgm:prSet presAssocID="{E93F3AE5-7925-414E-AC48-D0D283326DF3}" presName="backgroundArrow" presStyleLbl="node1" presStyleIdx="0" presStyleCnt="1"/>
      <dgm:spPr/>
    </dgm:pt>
  </dgm:ptLst>
  <dgm:cxnLst>
    <dgm:cxn modelId="{651D22BC-43E3-4CFB-8D01-992D9BD3FF59}" srcId="{E93F3AE5-7925-414E-AC48-D0D283326DF3}" destId="{83EDABD7-3F69-4A5F-9D6C-D7F2AE33AA99}" srcOrd="1" destOrd="0" parTransId="{8BEB0611-F399-455E-AEC6-83FCC62F099B}" sibTransId="{F4DA2D9F-6630-4375-8D15-3B8D1F3861CE}"/>
    <dgm:cxn modelId="{B40722B6-1761-49A9-A74D-C3F9EB797A49}" type="presOf" srcId="{C36A270C-A13D-4AF2-9ACC-39558EEC4860}" destId="{752D95DC-80AC-497E-9B84-8A40FAE3B77F}" srcOrd="0" destOrd="0" presId="urn:microsoft.com/office/officeart/2005/8/layout/hProcess3"/>
    <dgm:cxn modelId="{75A479A0-DCA0-4CE6-845D-7EBEB07D2121}" type="presOf" srcId="{E93F3AE5-7925-414E-AC48-D0D283326DF3}" destId="{2D1BFF4B-95FF-4FAE-9EFD-99913D401EB8}" srcOrd="0" destOrd="0" presId="urn:microsoft.com/office/officeart/2005/8/layout/hProcess3"/>
    <dgm:cxn modelId="{494F55D7-EBB7-4760-9EF7-A151DD71BCC8}" type="presOf" srcId="{2BC5F72E-84F9-4C61-89EF-06FDF590AD28}" destId="{EC7850C8-CA81-4DB3-AAE8-B8E4832526CB}" srcOrd="0" destOrd="0" presId="urn:microsoft.com/office/officeart/2005/8/layout/hProcess3"/>
    <dgm:cxn modelId="{C7B05BCF-9634-477C-9AC1-92F2913CAEAD}" type="presOf" srcId="{83EDABD7-3F69-4A5F-9D6C-D7F2AE33AA99}" destId="{403302C5-8073-41B7-B7B0-41D376B2895F}" srcOrd="0" destOrd="0" presId="urn:microsoft.com/office/officeart/2005/8/layout/hProcess3"/>
    <dgm:cxn modelId="{09DC44C2-DACE-4086-9F26-1C8FCC700E55}" srcId="{E93F3AE5-7925-414E-AC48-D0D283326DF3}" destId="{C36A270C-A13D-4AF2-9ACC-39558EEC4860}" srcOrd="0" destOrd="0" parTransId="{C8271374-E736-4C49-9B01-72FB74C5A73D}" sibTransId="{ED947675-1D74-47F4-927B-527D8DFDDD64}"/>
    <dgm:cxn modelId="{23C3FBCA-678D-4159-A1E9-F172FC4F3438}" srcId="{E93F3AE5-7925-414E-AC48-D0D283326DF3}" destId="{5AD119AA-6616-4DCD-8E1E-FAC274183FAB}" srcOrd="3" destOrd="0" parTransId="{FC91F573-A949-44B9-99C8-CA533C9A1A8B}" sibTransId="{97DAE6DD-3486-4228-9FF8-7EE9BF5674F6}"/>
    <dgm:cxn modelId="{8BE0CFBE-02B8-4DA2-9A89-C4599A201A26}" srcId="{E93F3AE5-7925-414E-AC48-D0D283326DF3}" destId="{2BC5F72E-84F9-4C61-89EF-06FDF590AD28}" srcOrd="2" destOrd="0" parTransId="{A18FE5FB-6AC9-4339-A664-52A81A787EBF}" sibTransId="{B06A1514-4DA6-482C-B417-BCE48EEB64AA}"/>
    <dgm:cxn modelId="{DD64776D-3F07-47B3-A989-481DDD54202F}" type="presOf" srcId="{5AD119AA-6616-4DCD-8E1E-FAC274183FAB}" destId="{6E993A07-EC46-469E-8305-33FB32293B30}" srcOrd="0" destOrd="0" presId="urn:microsoft.com/office/officeart/2005/8/layout/hProcess3"/>
    <dgm:cxn modelId="{51C5BE40-52F1-4558-806D-EF805DE37229}" type="presParOf" srcId="{2D1BFF4B-95FF-4FAE-9EFD-99913D401EB8}" destId="{D89F3FD8-99C8-47C7-B04F-607A632EE661}" srcOrd="0" destOrd="0" presId="urn:microsoft.com/office/officeart/2005/8/layout/hProcess3"/>
    <dgm:cxn modelId="{E5536FE0-4C84-4340-8D28-84E3AE199F1A}" type="presParOf" srcId="{2D1BFF4B-95FF-4FAE-9EFD-99913D401EB8}" destId="{A5AEA9DC-C275-4999-A1B4-DC95E0B48260}" srcOrd="1" destOrd="0" presId="urn:microsoft.com/office/officeart/2005/8/layout/hProcess3"/>
    <dgm:cxn modelId="{73C45D88-8F69-485F-80EA-4D1BB40D90CF}" type="presParOf" srcId="{A5AEA9DC-C275-4999-A1B4-DC95E0B48260}" destId="{0E5AC5B8-8C5A-4D1E-BEBB-74186546DC30}" srcOrd="0" destOrd="0" presId="urn:microsoft.com/office/officeart/2005/8/layout/hProcess3"/>
    <dgm:cxn modelId="{EFED2A13-256B-4B1F-AC6B-92D684363DAF}" type="presParOf" srcId="{A5AEA9DC-C275-4999-A1B4-DC95E0B48260}" destId="{FC6276E6-0D70-4EEC-9A60-DA65A4E14585}" srcOrd="1" destOrd="0" presId="urn:microsoft.com/office/officeart/2005/8/layout/hProcess3"/>
    <dgm:cxn modelId="{2006AFEC-6DB7-4175-8F78-412F13E198DD}" type="presParOf" srcId="{FC6276E6-0D70-4EEC-9A60-DA65A4E14585}" destId="{15AB8E12-22F3-4F26-B4B1-D33C21C278B0}" srcOrd="0" destOrd="0" presId="urn:microsoft.com/office/officeart/2005/8/layout/hProcess3"/>
    <dgm:cxn modelId="{E27E5C8F-4A70-497E-8913-3143C3B468C0}" type="presParOf" srcId="{FC6276E6-0D70-4EEC-9A60-DA65A4E14585}" destId="{752D95DC-80AC-497E-9B84-8A40FAE3B77F}" srcOrd="1" destOrd="0" presId="urn:microsoft.com/office/officeart/2005/8/layout/hProcess3"/>
    <dgm:cxn modelId="{BD202E8C-8392-4FE1-AE6C-2E28DEAE92B5}" type="presParOf" srcId="{FC6276E6-0D70-4EEC-9A60-DA65A4E14585}" destId="{6D3CEA1D-07E7-48D0-8B4A-2A33008579A8}" srcOrd="2" destOrd="0" presId="urn:microsoft.com/office/officeart/2005/8/layout/hProcess3"/>
    <dgm:cxn modelId="{D9B68299-F6E3-431E-9E01-568FD12EADEE}" type="presParOf" srcId="{FC6276E6-0D70-4EEC-9A60-DA65A4E14585}" destId="{29F8AB6B-3C90-41F3-A300-A265A6EEEED2}" srcOrd="3" destOrd="0" presId="urn:microsoft.com/office/officeart/2005/8/layout/hProcess3"/>
    <dgm:cxn modelId="{077B70EA-5310-4A1F-9C14-DEBACAE35140}" type="presParOf" srcId="{A5AEA9DC-C275-4999-A1B4-DC95E0B48260}" destId="{CC5319FD-C31C-4724-B066-9C7F9B8372C4}" srcOrd="2" destOrd="0" presId="urn:microsoft.com/office/officeart/2005/8/layout/hProcess3"/>
    <dgm:cxn modelId="{3C10AE91-AAD3-41E6-915F-5D45ACE65113}" type="presParOf" srcId="{A5AEA9DC-C275-4999-A1B4-DC95E0B48260}" destId="{18B110D0-E529-492A-81E1-AD995532266B}" srcOrd="3" destOrd="0" presId="urn:microsoft.com/office/officeart/2005/8/layout/hProcess3"/>
    <dgm:cxn modelId="{E1310E51-F1D6-45CB-B800-32B126F7CD39}" type="presParOf" srcId="{18B110D0-E529-492A-81E1-AD995532266B}" destId="{E97A196E-EC97-4AF9-A781-5BA1161861A0}" srcOrd="0" destOrd="0" presId="urn:microsoft.com/office/officeart/2005/8/layout/hProcess3"/>
    <dgm:cxn modelId="{2A990084-30FA-4298-A03A-A271C9FFF1F4}" type="presParOf" srcId="{18B110D0-E529-492A-81E1-AD995532266B}" destId="{403302C5-8073-41B7-B7B0-41D376B2895F}" srcOrd="1" destOrd="0" presId="urn:microsoft.com/office/officeart/2005/8/layout/hProcess3"/>
    <dgm:cxn modelId="{A1E9D08D-1F31-4FBB-93E6-0C464568E997}" type="presParOf" srcId="{18B110D0-E529-492A-81E1-AD995532266B}" destId="{48CBAE65-6A4D-4671-B4E5-97B261AF3EB7}" srcOrd="2" destOrd="0" presId="urn:microsoft.com/office/officeart/2005/8/layout/hProcess3"/>
    <dgm:cxn modelId="{1856E1DE-5CF2-4DBD-AC24-411141B057FD}" type="presParOf" srcId="{18B110D0-E529-492A-81E1-AD995532266B}" destId="{36633EF7-65ED-405D-A13F-6BEE8D611403}" srcOrd="3" destOrd="0" presId="urn:microsoft.com/office/officeart/2005/8/layout/hProcess3"/>
    <dgm:cxn modelId="{7CA74310-67D0-40BE-BEE3-2C56138756E1}" type="presParOf" srcId="{A5AEA9DC-C275-4999-A1B4-DC95E0B48260}" destId="{4F2580D0-84A4-48B9-BF5F-1CCEC6590A51}" srcOrd="4" destOrd="0" presId="urn:microsoft.com/office/officeart/2005/8/layout/hProcess3"/>
    <dgm:cxn modelId="{5DC7B067-80EB-498A-8EE6-16B611CDB7E4}" type="presParOf" srcId="{A5AEA9DC-C275-4999-A1B4-DC95E0B48260}" destId="{E82035DA-6BDA-4208-A45A-0E07CFCCB38B}" srcOrd="5" destOrd="0" presId="urn:microsoft.com/office/officeart/2005/8/layout/hProcess3"/>
    <dgm:cxn modelId="{94B52CDD-2569-4A4D-87DD-84460AA9FAC0}" type="presParOf" srcId="{E82035DA-6BDA-4208-A45A-0E07CFCCB38B}" destId="{0578FB7E-D453-42BF-AFD0-E73C170A4F83}" srcOrd="0" destOrd="0" presId="urn:microsoft.com/office/officeart/2005/8/layout/hProcess3"/>
    <dgm:cxn modelId="{1B3C0C6D-E9AC-44D1-A7FE-90BF8B5FD55D}" type="presParOf" srcId="{E82035DA-6BDA-4208-A45A-0E07CFCCB38B}" destId="{EC7850C8-CA81-4DB3-AAE8-B8E4832526CB}" srcOrd="1" destOrd="0" presId="urn:microsoft.com/office/officeart/2005/8/layout/hProcess3"/>
    <dgm:cxn modelId="{D5003299-6D3D-4B63-9C48-874850DE8F9B}" type="presParOf" srcId="{E82035DA-6BDA-4208-A45A-0E07CFCCB38B}" destId="{1AC8C264-23AB-4251-A019-AD29A2C55EBE}" srcOrd="2" destOrd="0" presId="urn:microsoft.com/office/officeart/2005/8/layout/hProcess3"/>
    <dgm:cxn modelId="{340AC8BF-0B64-45A5-B30C-A07449281C8F}" type="presParOf" srcId="{E82035DA-6BDA-4208-A45A-0E07CFCCB38B}" destId="{24806D51-4E2B-4FAC-805A-A974E0DA3F16}" srcOrd="3" destOrd="0" presId="urn:microsoft.com/office/officeart/2005/8/layout/hProcess3"/>
    <dgm:cxn modelId="{D9321ECE-4F51-4F2C-89D2-CA423105F25E}" type="presParOf" srcId="{A5AEA9DC-C275-4999-A1B4-DC95E0B48260}" destId="{828FC266-6F4F-4855-901D-D6D172AD932B}" srcOrd="6" destOrd="0" presId="urn:microsoft.com/office/officeart/2005/8/layout/hProcess3"/>
    <dgm:cxn modelId="{A3657904-B9A3-4B1D-A890-D06EDF9BA69C}" type="presParOf" srcId="{A5AEA9DC-C275-4999-A1B4-DC95E0B48260}" destId="{D2AA59E5-89B9-4344-A0C6-7F2620F18E68}" srcOrd="7" destOrd="0" presId="urn:microsoft.com/office/officeart/2005/8/layout/hProcess3"/>
    <dgm:cxn modelId="{9A939CF0-2AF4-439F-A145-DC6409E1CFE9}" type="presParOf" srcId="{D2AA59E5-89B9-4344-A0C6-7F2620F18E68}" destId="{A15E4700-4B95-4206-8764-304C20E49F1E}" srcOrd="0" destOrd="0" presId="urn:microsoft.com/office/officeart/2005/8/layout/hProcess3"/>
    <dgm:cxn modelId="{A1B10382-2B8D-48F7-9723-2F677945B329}" type="presParOf" srcId="{D2AA59E5-89B9-4344-A0C6-7F2620F18E68}" destId="{6E993A07-EC46-469E-8305-33FB32293B30}" srcOrd="1" destOrd="0" presId="urn:microsoft.com/office/officeart/2005/8/layout/hProcess3"/>
    <dgm:cxn modelId="{D669D3A8-F068-48EF-ABB7-AEA77122E44F}" type="presParOf" srcId="{D2AA59E5-89B9-4344-A0C6-7F2620F18E68}" destId="{61EDDD0C-A35A-4D1B-8D55-54844D56D40B}" srcOrd="2" destOrd="0" presId="urn:microsoft.com/office/officeart/2005/8/layout/hProcess3"/>
    <dgm:cxn modelId="{22E35B72-3DF9-4F4B-85B3-79B3540C5FE5}" type="presParOf" srcId="{D2AA59E5-89B9-4344-A0C6-7F2620F18E68}" destId="{890DB7C7-75C7-4D95-A4EF-CED708019EE3}" srcOrd="3" destOrd="0" presId="urn:microsoft.com/office/officeart/2005/8/layout/hProcess3"/>
    <dgm:cxn modelId="{C7ECF06E-E88D-4CA2-86BB-EECDA75DF278}" type="presParOf" srcId="{A5AEA9DC-C275-4999-A1B4-DC95E0B48260}" destId="{8F162CAC-7227-4688-889D-BCF6F31D52D3}" srcOrd="8" destOrd="0" presId="urn:microsoft.com/office/officeart/2005/8/layout/hProcess3"/>
    <dgm:cxn modelId="{E00D4DC0-E5B2-4185-8359-D743BE6EF83D}" type="presParOf" srcId="{A5AEA9DC-C275-4999-A1B4-DC95E0B48260}" destId="{0B798D7A-1666-4384-945E-58DADD9AF315}" srcOrd="9" destOrd="0" presId="urn:microsoft.com/office/officeart/2005/8/layout/hProcess3"/>
    <dgm:cxn modelId="{4B4FF3A2-C00A-482B-947B-B22187631475}" type="presParOf" srcId="{A5AEA9DC-C275-4999-A1B4-DC95E0B48260}" destId="{CF883A21-B970-48A7-B98E-C2B7D85119FC}" srcOrd="10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93F3AE5-7925-414E-AC48-D0D283326DF3}" type="doc">
      <dgm:prSet loTypeId="urn:microsoft.com/office/officeart/2005/8/layout/hProcess3" loCatId="process" qsTypeId="urn:microsoft.com/office/officeart/2005/8/quickstyle/3d2" qsCatId="3D" csTypeId="urn:microsoft.com/office/officeart/2005/8/colors/colorful4" csCatId="colorful" phldr="1"/>
      <dgm:spPr/>
    </dgm:pt>
    <dgm:pt modelId="{C36A270C-A13D-4AF2-9ACC-39558EEC4860}">
      <dgm:prSet phldrT="[Текст]"/>
      <dgm:spPr/>
      <dgm:t>
        <a:bodyPr/>
        <a:lstStyle/>
        <a:p>
          <a:r>
            <a:rPr lang="ru-RU" dirty="0" smtClean="0"/>
            <a:t>сорокопут</a:t>
          </a:r>
          <a:endParaRPr lang="ru-RU" dirty="0"/>
        </a:p>
      </dgm:t>
    </dgm:pt>
    <dgm:pt modelId="{C8271374-E736-4C49-9B01-72FB74C5A73D}" type="parTrans" cxnId="{09DC44C2-DACE-4086-9F26-1C8FCC700E55}">
      <dgm:prSet/>
      <dgm:spPr/>
      <dgm:t>
        <a:bodyPr/>
        <a:lstStyle/>
        <a:p>
          <a:endParaRPr lang="ru-RU"/>
        </a:p>
      </dgm:t>
    </dgm:pt>
    <dgm:pt modelId="{ED947675-1D74-47F4-927B-527D8DFDDD64}" type="sibTrans" cxnId="{09DC44C2-DACE-4086-9F26-1C8FCC700E55}">
      <dgm:prSet/>
      <dgm:spPr/>
      <dgm:t>
        <a:bodyPr/>
        <a:lstStyle/>
        <a:p>
          <a:endParaRPr lang="ru-RU"/>
        </a:p>
      </dgm:t>
    </dgm:pt>
    <dgm:pt modelId="{83EDABD7-3F69-4A5F-9D6C-D7F2AE33AA99}">
      <dgm:prSet phldrT="[Текст]"/>
      <dgm:spPr/>
      <dgm:t>
        <a:bodyPr/>
        <a:lstStyle/>
        <a:p>
          <a:r>
            <a:rPr lang="ru-RU" dirty="0" smtClean="0"/>
            <a:t>Жуки-могильщики</a:t>
          </a:r>
          <a:endParaRPr lang="ru-RU" dirty="0"/>
        </a:p>
      </dgm:t>
    </dgm:pt>
    <dgm:pt modelId="{8BEB0611-F399-455E-AEC6-83FCC62F099B}" type="parTrans" cxnId="{651D22BC-43E3-4CFB-8D01-992D9BD3FF59}">
      <dgm:prSet/>
      <dgm:spPr/>
      <dgm:t>
        <a:bodyPr/>
        <a:lstStyle/>
        <a:p>
          <a:endParaRPr lang="ru-RU"/>
        </a:p>
      </dgm:t>
    </dgm:pt>
    <dgm:pt modelId="{F4DA2D9F-6630-4375-8D15-3B8D1F3861CE}" type="sibTrans" cxnId="{651D22BC-43E3-4CFB-8D01-992D9BD3FF59}">
      <dgm:prSet/>
      <dgm:spPr/>
      <dgm:t>
        <a:bodyPr/>
        <a:lstStyle/>
        <a:p>
          <a:endParaRPr lang="ru-RU"/>
        </a:p>
      </dgm:t>
    </dgm:pt>
    <dgm:pt modelId="{2D1BFF4B-95FF-4FAE-9EFD-99913D401EB8}" type="pres">
      <dgm:prSet presAssocID="{E93F3AE5-7925-414E-AC48-D0D283326DF3}" presName="Name0" presStyleCnt="0">
        <dgm:presLayoutVars>
          <dgm:dir/>
          <dgm:animLvl val="lvl"/>
          <dgm:resizeHandles val="exact"/>
        </dgm:presLayoutVars>
      </dgm:prSet>
      <dgm:spPr/>
    </dgm:pt>
    <dgm:pt modelId="{D89F3FD8-99C8-47C7-B04F-607A632EE661}" type="pres">
      <dgm:prSet presAssocID="{E93F3AE5-7925-414E-AC48-D0D283326DF3}" presName="dummy" presStyleCnt="0"/>
      <dgm:spPr/>
    </dgm:pt>
    <dgm:pt modelId="{A5AEA9DC-C275-4999-A1B4-DC95E0B48260}" type="pres">
      <dgm:prSet presAssocID="{E93F3AE5-7925-414E-AC48-D0D283326DF3}" presName="linH" presStyleCnt="0"/>
      <dgm:spPr/>
    </dgm:pt>
    <dgm:pt modelId="{0E5AC5B8-8C5A-4D1E-BEBB-74186546DC30}" type="pres">
      <dgm:prSet presAssocID="{E93F3AE5-7925-414E-AC48-D0D283326DF3}" presName="padding1" presStyleCnt="0"/>
      <dgm:spPr/>
    </dgm:pt>
    <dgm:pt modelId="{FC6276E6-0D70-4EEC-9A60-DA65A4E14585}" type="pres">
      <dgm:prSet presAssocID="{C36A270C-A13D-4AF2-9ACC-39558EEC4860}" presName="linV" presStyleCnt="0"/>
      <dgm:spPr/>
    </dgm:pt>
    <dgm:pt modelId="{15AB8E12-22F3-4F26-B4B1-D33C21C278B0}" type="pres">
      <dgm:prSet presAssocID="{C36A270C-A13D-4AF2-9ACC-39558EEC4860}" presName="spVertical1" presStyleCnt="0"/>
      <dgm:spPr/>
    </dgm:pt>
    <dgm:pt modelId="{752D95DC-80AC-497E-9B84-8A40FAE3B77F}" type="pres">
      <dgm:prSet presAssocID="{C36A270C-A13D-4AF2-9ACC-39558EEC4860}" presName="parTx" presStyleLbl="revTx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3CEA1D-07E7-48D0-8B4A-2A33008579A8}" type="pres">
      <dgm:prSet presAssocID="{C36A270C-A13D-4AF2-9ACC-39558EEC4860}" presName="spVertical2" presStyleCnt="0"/>
      <dgm:spPr/>
    </dgm:pt>
    <dgm:pt modelId="{29F8AB6B-3C90-41F3-A300-A265A6EEEED2}" type="pres">
      <dgm:prSet presAssocID="{C36A270C-A13D-4AF2-9ACC-39558EEC4860}" presName="spVertical3" presStyleCnt="0"/>
      <dgm:spPr/>
    </dgm:pt>
    <dgm:pt modelId="{CC5319FD-C31C-4724-B066-9C7F9B8372C4}" type="pres">
      <dgm:prSet presAssocID="{ED947675-1D74-47F4-927B-527D8DFDDD64}" presName="space" presStyleCnt="0"/>
      <dgm:spPr/>
    </dgm:pt>
    <dgm:pt modelId="{18B110D0-E529-492A-81E1-AD995532266B}" type="pres">
      <dgm:prSet presAssocID="{83EDABD7-3F69-4A5F-9D6C-D7F2AE33AA99}" presName="linV" presStyleCnt="0"/>
      <dgm:spPr/>
    </dgm:pt>
    <dgm:pt modelId="{E97A196E-EC97-4AF9-A781-5BA1161861A0}" type="pres">
      <dgm:prSet presAssocID="{83EDABD7-3F69-4A5F-9D6C-D7F2AE33AA99}" presName="spVertical1" presStyleCnt="0"/>
      <dgm:spPr/>
    </dgm:pt>
    <dgm:pt modelId="{403302C5-8073-41B7-B7B0-41D376B2895F}" type="pres">
      <dgm:prSet presAssocID="{83EDABD7-3F69-4A5F-9D6C-D7F2AE33AA99}" presName="parTx" presStyleLbl="revTx" presStyleIdx="1" presStyleCnt="2" custLinFactNeighborX="303" custLinFactNeighborY="-362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CBAE65-6A4D-4671-B4E5-97B261AF3EB7}" type="pres">
      <dgm:prSet presAssocID="{83EDABD7-3F69-4A5F-9D6C-D7F2AE33AA99}" presName="spVertical2" presStyleCnt="0"/>
      <dgm:spPr/>
    </dgm:pt>
    <dgm:pt modelId="{36633EF7-65ED-405D-A13F-6BEE8D611403}" type="pres">
      <dgm:prSet presAssocID="{83EDABD7-3F69-4A5F-9D6C-D7F2AE33AA99}" presName="spVertical3" presStyleCnt="0"/>
      <dgm:spPr/>
    </dgm:pt>
    <dgm:pt modelId="{8F162CAC-7227-4688-889D-BCF6F31D52D3}" type="pres">
      <dgm:prSet presAssocID="{E93F3AE5-7925-414E-AC48-D0D283326DF3}" presName="padding2" presStyleCnt="0"/>
      <dgm:spPr/>
    </dgm:pt>
    <dgm:pt modelId="{0B798D7A-1666-4384-945E-58DADD9AF315}" type="pres">
      <dgm:prSet presAssocID="{E93F3AE5-7925-414E-AC48-D0D283326DF3}" presName="negArrow" presStyleCnt="0"/>
      <dgm:spPr/>
    </dgm:pt>
    <dgm:pt modelId="{CF883A21-B970-48A7-B98E-C2B7D85119FC}" type="pres">
      <dgm:prSet presAssocID="{E93F3AE5-7925-414E-AC48-D0D283326DF3}" presName="backgroundArrow" presStyleLbl="node1" presStyleIdx="0" presStyleCnt="1" custLinFactNeighborX="1429" custLinFactNeighborY="-68432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</dgm:ptLst>
  <dgm:cxnLst>
    <dgm:cxn modelId="{651D22BC-43E3-4CFB-8D01-992D9BD3FF59}" srcId="{E93F3AE5-7925-414E-AC48-D0D283326DF3}" destId="{83EDABD7-3F69-4A5F-9D6C-D7F2AE33AA99}" srcOrd="1" destOrd="0" parTransId="{8BEB0611-F399-455E-AEC6-83FCC62F099B}" sibTransId="{F4DA2D9F-6630-4375-8D15-3B8D1F3861CE}"/>
    <dgm:cxn modelId="{392BAC09-C13C-4229-823B-A6CDF55AA009}" type="presOf" srcId="{E93F3AE5-7925-414E-AC48-D0D283326DF3}" destId="{2D1BFF4B-95FF-4FAE-9EFD-99913D401EB8}" srcOrd="0" destOrd="0" presId="urn:microsoft.com/office/officeart/2005/8/layout/hProcess3"/>
    <dgm:cxn modelId="{21A2A3D5-7F98-42EF-8CF4-D2A402689A1B}" type="presOf" srcId="{C36A270C-A13D-4AF2-9ACC-39558EEC4860}" destId="{752D95DC-80AC-497E-9B84-8A40FAE3B77F}" srcOrd="0" destOrd="0" presId="urn:microsoft.com/office/officeart/2005/8/layout/hProcess3"/>
    <dgm:cxn modelId="{881BC0F6-807D-45A6-8D18-AD157AA9866C}" type="presOf" srcId="{83EDABD7-3F69-4A5F-9D6C-D7F2AE33AA99}" destId="{403302C5-8073-41B7-B7B0-41D376B2895F}" srcOrd="0" destOrd="0" presId="urn:microsoft.com/office/officeart/2005/8/layout/hProcess3"/>
    <dgm:cxn modelId="{09DC44C2-DACE-4086-9F26-1C8FCC700E55}" srcId="{E93F3AE5-7925-414E-AC48-D0D283326DF3}" destId="{C36A270C-A13D-4AF2-9ACC-39558EEC4860}" srcOrd="0" destOrd="0" parTransId="{C8271374-E736-4C49-9B01-72FB74C5A73D}" sibTransId="{ED947675-1D74-47F4-927B-527D8DFDDD64}"/>
    <dgm:cxn modelId="{387D7F94-6A90-49A5-824B-1FA6844AB799}" type="presParOf" srcId="{2D1BFF4B-95FF-4FAE-9EFD-99913D401EB8}" destId="{D89F3FD8-99C8-47C7-B04F-607A632EE661}" srcOrd="0" destOrd="0" presId="urn:microsoft.com/office/officeart/2005/8/layout/hProcess3"/>
    <dgm:cxn modelId="{3CD0F125-5B96-487A-A66C-FEA920B0F3D3}" type="presParOf" srcId="{2D1BFF4B-95FF-4FAE-9EFD-99913D401EB8}" destId="{A5AEA9DC-C275-4999-A1B4-DC95E0B48260}" srcOrd="1" destOrd="0" presId="urn:microsoft.com/office/officeart/2005/8/layout/hProcess3"/>
    <dgm:cxn modelId="{7054DA81-FCCA-4D15-B7C5-315C29DF5BB7}" type="presParOf" srcId="{A5AEA9DC-C275-4999-A1B4-DC95E0B48260}" destId="{0E5AC5B8-8C5A-4D1E-BEBB-74186546DC30}" srcOrd="0" destOrd="0" presId="urn:microsoft.com/office/officeart/2005/8/layout/hProcess3"/>
    <dgm:cxn modelId="{EB0FAA8F-90C9-4383-8BDC-62AAE677A5A4}" type="presParOf" srcId="{A5AEA9DC-C275-4999-A1B4-DC95E0B48260}" destId="{FC6276E6-0D70-4EEC-9A60-DA65A4E14585}" srcOrd="1" destOrd="0" presId="urn:microsoft.com/office/officeart/2005/8/layout/hProcess3"/>
    <dgm:cxn modelId="{ABA51EBC-97DB-4C64-9B71-B8A7A07B094B}" type="presParOf" srcId="{FC6276E6-0D70-4EEC-9A60-DA65A4E14585}" destId="{15AB8E12-22F3-4F26-B4B1-D33C21C278B0}" srcOrd="0" destOrd="0" presId="urn:microsoft.com/office/officeart/2005/8/layout/hProcess3"/>
    <dgm:cxn modelId="{A0AD396B-18EB-4FB3-837D-7B613D24F672}" type="presParOf" srcId="{FC6276E6-0D70-4EEC-9A60-DA65A4E14585}" destId="{752D95DC-80AC-497E-9B84-8A40FAE3B77F}" srcOrd="1" destOrd="0" presId="urn:microsoft.com/office/officeart/2005/8/layout/hProcess3"/>
    <dgm:cxn modelId="{9AE28B85-5785-498D-BAF7-C56B9B09569B}" type="presParOf" srcId="{FC6276E6-0D70-4EEC-9A60-DA65A4E14585}" destId="{6D3CEA1D-07E7-48D0-8B4A-2A33008579A8}" srcOrd="2" destOrd="0" presId="urn:microsoft.com/office/officeart/2005/8/layout/hProcess3"/>
    <dgm:cxn modelId="{FE01D5C6-21A1-4077-9860-98C0309306ED}" type="presParOf" srcId="{FC6276E6-0D70-4EEC-9A60-DA65A4E14585}" destId="{29F8AB6B-3C90-41F3-A300-A265A6EEEED2}" srcOrd="3" destOrd="0" presId="urn:microsoft.com/office/officeart/2005/8/layout/hProcess3"/>
    <dgm:cxn modelId="{E4EAEAA3-494C-46AF-892A-B93D8BC5166A}" type="presParOf" srcId="{A5AEA9DC-C275-4999-A1B4-DC95E0B48260}" destId="{CC5319FD-C31C-4724-B066-9C7F9B8372C4}" srcOrd="2" destOrd="0" presId="urn:microsoft.com/office/officeart/2005/8/layout/hProcess3"/>
    <dgm:cxn modelId="{94449F8D-2603-4DD5-A68C-4974546CB472}" type="presParOf" srcId="{A5AEA9DC-C275-4999-A1B4-DC95E0B48260}" destId="{18B110D0-E529-492A-81E1-AD995532266B}" srcOrd="3" destOrd="0" presId="urn:microsoft.com/office/officeart/2005/8/layout/hProcess3"/>
    <dgm:cxn modelId="{4CD3F981-0A93-4D4F-8334-6CA5AF604FBD}" type="presParOf" srcId="{18B110D0-E529-492A-81E1-AD995532266B}" destId="{E97A196E-EC97-4AF9-A781-5BA1161861A0}" srcOrd="0" destOrd="0" presId="urn:microsoft.com/office/officeart/2005/8/layout/hProcess3"/>
    <dgm:cxn modelId="{0D94CAD6-20E0-40F0-8A8C-9A1152041980}" type="presParOf" srcId="{18B110D0-E529-492A-81E1-AD995532266B}" destId="{403302C5-8073-41B7-B7B0-41D376B2895F}" srcOrd="1" destOrd="0" presId="urn:microsoft.com/office/officeart/2005/8/layout/hProcess3"/>
    <dgm:cxn modelId="{38982BD1-568A-4ACE-BDCE-C524A74610F7}" type="presParOf" srcId="{18B110D0-E529-492A-81E1-AD995532266B}" destId="{48CBAE65-6A4D-4671-B4E5-97B261AF3EB7}" srcOrd="2" destOrd="0" presId="urn:microsoft.com/office/officeart/2005/8/layout/hProcess3"/>
    <dgm:cxn modelId="{057C0AA3-A176-4193-A549-FDCEED3EC3DD}" type="presParOf" srcId="{18B110D0-E529-492A-81E1-AD995532266B}" destId="{36633EF7-65ED-405D-A13F-6BEE8D611403}" srcOrd="3" destOrd="0" presId="urn:microsoft.com/office/officeart/2005/8/layout/hProcess3"/>
    <dgm:cxn modelId="{0464FADF-A65E-4DF8-B38A-0C692CA7382A}" type="presParOf" srcId="{A5AEA9DC-C275-4999-A1B4-DC95E0B48260}" destId="{8F162CAC-7227-4688-889D-BCF6F31D52D3}" srcOrd="4" destOrd="0" presId="urn:microsoft.com/office/officeart/2005/8/layout/hProcess3"/>
    <dgm:cxn modelId="{265760E8-31E3-4C6F-98B0-623C5D2AFDC3}" type="presParOf" srcId="{A5AEA9DC-C275-4999-A1B4-DC95E0B48260}" destId="{0B798D7A-1666-4384-945E-58DADD9AF315}" srcOrd="5" destOrd="0" presId="urn:microsoft.com/office/officeart/2005/8/layout/hProcess3"/>
    <dgm:cxn modelId="{19337519-A541-4536-B4E0-813C3FC5A62A}" type="presParOf" srcId="{A5AEA9DC-C275-4999-A1B4-DC95E0B48260}" destId="{CF883A21-B970-48A7-B98E-C2B7D85119FC}" srcOrd="6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93F3AE5-7925-414E-AC48-D0D283326DF3}" type="doc">
      <dgm:prSet loTypeId="urn:microsoft.com/office/officeart/2005/8/layout/hProcess3" loCatId="process" qsTypeId="urn:microsoft.com/office/officeart/2005/8/quickstyle/3d2" qsCatId="3D" csTypeId="urn:microsoft.com/office/officeart/2005/8/colors/colorful5" csCatId="colorful" phldr="1"/>
      <dgm:spPr/>
    </dgm:pt>
    <dgm:pt modelId="{C36A270C-A13D-4AF2-9ACC-39558EEC4860}">
      <dgm:prSet phldrT="[Текст]"/>
      <dgm:spPr/>
      <dgm:t>
        <a:bodyPr/>
        <a:lstStyle/>
        <a:p>
          <a:r>
            <a:rPr lang="ru-RU" dirty="0" smtClean="0"/>
            <a:t>микробы</a:t>
          </a:r>
          <a:endParaRPr lang="ru-RU" dirty="0"/>
        </a:p>
      </dgm:t>
    </dgm:pt>
    <dgm:pt modelId="{C8271374-E736-4C49-9B01-72FB74C5A73D}" type="parTrans" cxnId="{09DC44C2-DACE-4086-9F26-1C8FCC700E55}">
      <dgm:prSet/>
      <dgm:spPr/>
      <dgm:t>
        <a:bodyPr/>
        <a:lstStyle/>
        <a:p>
          <a:endParaRPr lang="ru-RU"/>
        </a:p>
      </dgm:t>
    </dgm:pt>
    <dgm:pt modelId="{ED947675-1D74-47F4-927B-527D8DFDDD64}" type="sibTrans" cxnId="{09DC44C2-DACE-4086-9F26-1C8FCC700E55}">
      <dgm:prSet/>
      <dgm:spPr/>
      <dgm:t>
        <a:bodyPr/>
        <a:lstStyle/>
        <a:p>
          <a:endParaRPr lang="ru-RU"/>
        </a:p>
      </dgm:t>
    </dgm:pt>
    <dgm:pt modelId="{83EDABD7-3F69-4A5F-9D6C-D7F2AE33AA99}">
      <dgm:prSet phldrT="[Текст]"/>
      <dgm:spPr/>
      <dgm:t>
        <a:bodyPr/>
        <a:lstStyle/>
        <a:p>
          <a:r>
            <a:rPr lang="ru-RU" dirty="0" smtClean="0"/>
            <a:t>растения</a:t>
          </a:r>
          <a:endParaRPr lang="ru-RU" dirty="0"/>
        </a:p>
      </dgm:t>
    </dgm:pt>
    <dgm:pt modelId="{8BEB0611-F399-455E-AEC6-83FCC62F099B}" type="parTrans" cxnId="{651D22BC-43E3-4CFB-8D01-992D9BD3FF59}">
      <dgm:prSet/>
      <dgm:spPr/>
      <dgm:t>
        <a:bodyPr/>
        <a:lstStyle/>
        <a:p>
          <a:endParaRPr lang="ru-RU"/>
        </a:p>
      </dgm:t>
    </dgm:pt>
    <dgm:pt modelId="{F4DA2D9F-6630-4375-8D15-3B8D1F3861CE}" type="sibTrans" cxnId="{651D22BC-43E3-4CFB-8D01-992D9BD3FF59}">
      <dgm:prSet/>
      <dgm:spPr/>
      <dgm:t>
        <a:bodyPr/>
        <a:lstStyle/>
        <a:p>
          <a:endParaRPr lang="ru-RU"/>
        </a:p>
      </dgm:t>
    </dgm:pt>
    <dgm:pt modelId="{2D1BFF4B-95FF-4FAE-9EFD-99913D401EB8}" type="pres">
      <dgm:prSet presAssocID="{E93F3AE5-7925-414E-AC48-D0D283326DF3}" presName="Name0" presStyleCnt="0">
        <dgm:presLayoutVars>
          <dgm:dir/>
          <dgm:animLvl val="lvl"/>
          <dgm:resizeHandles val="exact"/>
        </dgm:presLayoutVars>
      </dgm:prSet>
      <dgm:spPr/>
    </dgm:pt>
    <dgm:pt modelId="{D89F3FD8-99C8-47C7-B04F-607A632EE661}" type="pres">
      <dgm:prSet presAssocID="{E93F3AE5-7925-414E-AC48-D0D283326DF3}" presName="dummy" presStyleCnt="0"/>
      <dgm:spPr/>
    </dgm:pt>
    <dgm:pt modelId="{A5AEA9DC-C275-4999-A1B4-DC95E0B48260}" type="pres">
      <dgm:prSet presAssocID="{E93F3AE5-7925-414E-AC48-D0D283326DF3}" presName="linH" presStyleCnt="0"/>
      <dgm:spPr/>
    </dgm:pt>
    <dgm:pt modelId="{0E5AC5B8-8C5A-4D1E-BEBB-74186546DC30}" type="pres">
      <dgm:prSet presAssocID="{E93F3AE5-7925-414E-AC48-D0D283326DF3}" presName="padding1" presStyleCnt="0"/>
      <dgm:spPr/>
    </dgm:pt>
    <dgm:pt modelId="{FC6276E6-0D70-4EEC-9A60-DA65A4E14585}" type="pres">
      <dgm:prSet presAssocID="{C36A270C-A13D-4AF2-9ACC-39558EEC4860}" presName="linV" presStyleCnt="0"/>
      <dgm:spPr/>
    </dgm:pt>
    <dgm:pt modelId="{15AB8E12-22F3-4F26-B4B1-D33C21C278B0}" type="pres">
      <dgm:prSet presAssocID="{C36A270C-A13D-4AF2-9ACC-39558EEC4860}" presName="spVertical1" presStyleCnt="0"/>
      <dgm:spPr/>
    </dgm:pt>
    <dgm:pt modelId="{752D95DC-80AC-497E-9B84-8A40FAE3B77F}" type="pres">
      <dgm:prSet presAssocID="{C36A270C-A13D-4AF2-9ACC-39558EEC4860}" presName="parTx" presStyleLbl="revTx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3CEA1D-07E7-48D0-8B4A-2A33008579A8}" type="pres">
      <dgm:prSet presAssocID="{C36A270C-A13D-4AF2-9ACC-39558EEC4860}" presName="spVertical2" presStyleCnt="0"/>
      <dgm:spPr/>
    </dgm:pt>
    <dgm:pt modelId="{29F8AB6B-3C90-41F3-A300-A265A6EEEED2}" type="pres">
      <dgm:prSet presAssocID="{C36A270C-A13D-4AF2-9ACC-39558EEC4860}" presName="spVertical3" presStyleCnt="0"/>
      <dgm:spPr/>
    </dgm:pt>
    <dgm:pt modelId="{CC5319FD-C31C-4724-B066-9C7F9B8372C4}" type="pres">
      <dgm:prSet presAssocID="{ED947675-1D74-47F4-927B-527D8DFDDD64}" presName="space" presStyleCnt="0"/>
      <dgm:spPr/>
    </dgm:pt>
    <dgm:pt modelId="{18B110D0-E529-492A-81E1-AD995532266B}" type="pres">
      <dgm:prSet presAssocID="{83EDABD7-3F69-4A5F-9D6C-D7F2AE33AA99}" presName="linV" presStyleCnt="0"/>
      <dgm:spPr/>
    </dgm:pt>
    <dgm:pt modelId="{E97A196E-EC97-4AF9-A781-5BA1161861A0}" type="pres">
      <dgm:prSet presAssocID="{83EDABD7-3F69-4A5F-9D6C-D7F2AE33AA99}" presName="spVertical1" presStyleCnt="0"/>
      <dgm:spPr/>
    </dgm:pt>
    <dgm:pt modelId="{403302C5-8073-41B7-B7B0-41D376B2895F}" type="pres">
      <dgm:prSet presAssocID="{83EDABD7-3F69-4A5F-9D6C-D7F2AE33AA99}" presName="parTx" presStyleLbl="revTx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CBAE65-6A4D-4671-B4E5-97B261AF3EB7}" type="pres">
      <dgm:prSet presAssocID="{83EDABD7-3F69-4A5F-9D6C-D7F2AE33AA99}" presName="spVertical2" presStyleCnt="0"/>
      <dgm:spPr/>
    </dgm:pt>
    <dgm:pt modelId="{36633EF7-65ED-405D-A13F-6BEE8D611403}" type="pres">
      <dgm:prSet presAssocID="{83EDABD7-3F69-4A5F-9D6C-D7F2AE33AA99}" presName="spVertical3" presStyleCnt="0"/>
      <dgm:spPr/>
    </dgm:pt>
    <dgm:pt modelId="{8F162CAC-7227-4688-889D-BCF6F31D52D3}" type="pres">
      <dgm:prSet presAssocID="{E93F3AE5-7925-414E-AC48-D0D283326DF3}" presName="padding2" presStyleCnt="0"/>
      <dgm:spPr/>
    </dgm:pt>
    <dgm:pt modelId="{0B798D7A-1666-4384-945E-58DADD9AF315}" type="pres">
      <dgm:prSet presAssocID="{E93F3AE5-7925-414E-AC48-D0D283326DF3}" presName="negArrow" presStyleCnt="0"/>
      <dgm:spPr/>
    </dgm:pt>
    <dgm:pt modelId="{CF883A21-B970-48A7-B98E-C2B7D85119FC}" type="pres">
      <dgm:prSet presAssocID="{E93F3AE5-7925-414E-AC48-D0D283326DF3}" presName="backgroundArrow" presStyleLbl="node1" presStyleIdx="0" presStyleCnt="1"/>
      <dgm:spPr/>
    </dgm:pt>
  </dgm:ptLst>
  <dgm:cxnLst>
    <dgm:cxn modelId="{AB6B46D7-6D9C-4B62-96CD-018BB983B407}" type="presOf" srcId="{E93F3AE5-7925-414E-AC48-D0D283326DF3}" destId="{2D1BFF4B-95FF-4FAE-9EFD-99913D401EB8}" srcOrd="0" destOrd="0" presId="urn:microsoft.com/office/officeart/2005/8/layout/hProcess3"/>
    <dgm:cxn modelId="{651D22BC-43E3-4CFB-8D01-992D9BD3FF59}" srcId="{E93F3AE5-7925-414E-AC48-D0D283326DF3}" destId="{83EDABD7-3F69-4A5F-9D6C-D7F2AE33AA99}" srcOrd="1" destOrd="0" parTransId="{8BEB0611-F399-455E-AEC6-83FCC62F099B}" sibTransId="{F4DA2D9F-6630-4375-8D15-3B8D1F3861CE}"/>
    <dgm:cxn modelId="{C1D8F1A4-9EDE-4CFD-9D8C-4598A1DB9C39}" type="presOf" srcId="{83EDABD7-3F69-4A5F-9D6C-D7F2AE33AA99}" destId="{403302C5-8073-41B7-B7B0-41D376B2895F}" srcOrd="0" destOrd="0" presId="urn:microsoft.com/office/officeart/2005/8/layout/hProcess3"/>
    <dgm:cxn modelId="{7A056A59-72FE-4727-BFE0-2378923462CD}" type="presOf" srcId="{C36A270C-A13D-4AF2-9ACC-39558EEC4860}" destId="{752D95DC-80AC-497E-9B84-8A40FAE3B77F}" srcOrd="0" destOrd="0" presId="urn:microsoft.com/office/officeart/2005/8/layout/hProcess3"/>
    <dgm:cxn modelId="{09DC44C2-DACE-4086-9F26-1C8FCC700E55}" srcId="{E93F3AE5-7925-414E-AC48-D0D283326DF3}" destId="{C36A270C-A13D-4AF2-9ACC-39558EEC4860}" srcOrd="0" destOrd="0" parTransId="{C8271374-E736-4C49-9B01-72FB74C5A73D}" sibTransId="{ED947675-1D74-47F4-927B-527D8DFDDD64}"/>
    <dgm:cxn modelId="{052C4560-5323-4D33-AB0F-C63DFC643BE1}" type="presParOf" srcId="{2D1BFF4B-95FF-4FAE-9EFD-99913D401EB8}" destId="{D89F3FD8-99C8-47C7-B04F-607A632EE661}" srcOrd="0" destOrd="0" presId="urn:microsoft.com/office/officeart/2005/8/layout/hProcess3"/>
    <dgm:cxn modelId="{AA179F11-3463-40CB-B648-F80401739F77}" type="presParOf" srcId="{2D1BFF4B-95FF-4FAE-9EFD-99913D401EB8}" destId="{A5AEA9DC-C275-4999-A1B4-DC95E0B48260}" srcOrd="1" destOrd="0" presId="urn:microsoft.com/office/officeart/2005/8/layout/hProcess3"/>
    <dgm:cxn modelId="{E8FF776A-786D-4240-BF4A-6B52CC4C15FE}" type="presParOf" srcId="{A5AEA9DC-C275-4999-A1B4-DC95E0B48260}" destId="{0E5AC5B8-8C5A-4D1E-BEBB-74186546DC30}" srcOrd="0" destOrd="0" presId="urn:microsoft.com/office/officeart/2005/8/layout/hProcess3"/>
    <dgm:cxn modelId="{83E47B3B-A357-49AD-882C-F1C1F13B3CAA}" type="presParOf" srcId="{A5AEA9DC-C275-4999-A1B4-DC95E0B48260}" destId="{FC6276E6-0D70-4EEC-9A60-DA65A4E14585}" srcOrd="1" destOrd="0" presId="urn:microsoft.com/office/officeart/2005/8/layout/hProcess3"/>
    <dgm:cxn modelId="{5B750C3D-E888-4964-9525-E48A09364D57}" type="presParOf" srcId="{FC6276E6-0D70-4EEC-9A60-DA65A4E14585}" destId="{15AB8E12-22F3-4F26-B4B1-D33C21C278B0}" srcOrd="0" destOrd="0" presId="urn:microsoft.com/office/officeart/2005/8/layout/hProcess3"/>
    <dgm:cxn modelId="{8511144C-B407-4CFB-A8CD-0D9321995ADC}" type="presParOf" srcId="{FC6276E6-0D70-4EEC-9A60-DA65A4E14585}" destId="{752D95DC-80AC-497E-9B84-8A40FAE3B77F}" srcOrd="1" destOrd="0" presId="urn:microsoft.com/office/officeart/2005/8/layout/hProcess3"/>
    <dgm:cxn modelId="{6CAB8A3F-9041-4EFC-AA93-83A15E6699AE}" type="presParOf" srcId="{FC6276E6-0D70-4EEC-9A60-DA65A4E14585}" destId="{6D3CEA1D-07E7-48D0-8B4A-2A33008579A8}" srcOrd="2" destOrd="0" presId="urn:microsoft.com/office/officeart/2005/8/layout/hProcess3"/>
    <dgm:cxn modelId="{D066DC02-A1CF-45BF-915E-F112CAB8BDC1}" type="presParOf" srcId="{FC6276E6-0D70-4EEC-9A60-DA65A4E14585}" destId="{29F8AB6B-3C90-41F3-A300-A265A6EEEED2}" srcOrd="3" destOrd="0" presId="urn:microsoft.com/office/officeart/2005/8/layout/hProcess3"/>
    <dgm:cxn modelId="{5C3857CC-9DBD-4ECF-9600-3F7B3D7F5F01}" type="presParOf" srcId="{A5AEA9DC-C275-4999-A1B4-DC95E0B48260}" destId="{CC5319FD-C31C-4724-B066-9C7F9B8372C4}" srcOrd="2" destOrd="0" presId="urn:microsoft.com/office/officeart/2005/8/layout/hProcess3"/>
    <dgm:cxn modelId="{ADCB9458-1033-479E-8DD9-E28A7C92A3E1}" type="presParOf" srcId="{A5AEA9DC-C275-4999-A1B4-DC95E0B48260}" destId="{18B110D0-E529-492A-81E1-AD995532266B}" srcOrd="3" destOrd="0" presId="urn:microsoft.com/office/officeart/2005/8/layout/hProcess3"/>
    <dgm:cxn modelId="{8F7E6C7A-9813-4A14-9BB6-A01825DFD70B}" type="presParOf" srcId="{18B110D0-E529-492A-81E1-AD995532266B}" destId="{E97A196E-EC97-4AF9-A781-5BA1161861A0}" srcOrd="0" destOrd="0" presId="urn:microsoft.com/office/officeart/2005/8/layout/hProcess3"/>
    <dgm:cxn modelId="{0C2FD878-4DAF-4BEF-9C89-799A70D8EEFB}" type="presParOf" srcId="{18B110D0-E529-492A-81E1-AD995532266B}" destId="{403302C5-8073-41B7-B7B0-41D376B2895F}" srcOrd="1" destOrd="0" presId="urn:microsoft.com/office/officeart/2005/8/layout/hProcess3"/>
    <dgm:cxn modelId="{F9ECBBC0-35D2-457A-8B92-DA1BF7C069DF}" type="presParOf" srcId="{18B110D0-E529-492A-81E1-AD995532266B}" destId="{48CBAE65-6A4D-4671-B4E5-97B261AF3EB7}" srcOrd="2" destOrd="0" presId="urn:microsoft.com/office/officeart/2005/8/layout/hProcess3"/>
    <dgm:cxn modelId="{7EF59FC3-7C1A-49A1-A00A-FB81A1128914}" type="presParOf" srcId="{18B110D0-E529-492A-81E1-AD995532266B}" destId="{36633EF7-65ED-405D-A13F-6BEE8D611403}" srcOrd="3" destOrd="0" presId="urn:microsoft.com/office/officeart/2005/8/layout/hProcess3"/>
    <dgm:cxn modelId="{93AB5324-B7F0-487E-BD21-D66979A607E9}" type="presParOf" srcId="{A5AEA9DC-C275-4999-A1B4-DC95E0B48260}" destId="{8F162CAC-7227-4688-889D-BCF6F31D52D3}" srcOrd="4" destOrd="0" presId="urn:microsoft.com/office/officeart/2005/8/layout/hProcess3"/>
    <dgm:cxn modelId="{24B81D3F-766C-4A0B-8F35-789D7885AB4A}" type="presParOf" srcId="{A5AEA9DC-C275-4999-A1B4-DC95E0B48260}" destId="{0B798D7A-1666-4384-945E-58DADD9AF315}" srcOrd="5" destOrd="0" presId="urn:microsoft.com/office/officeart/2005/8/layout/hProcess3"/>
    <dgm:cxn modelId="{9066AE9A-682C-4DFB-AF48-F53755A89568}" type="presParOf" srcId="{A5AEA9DC-C275-4999-A1B4-DC95E0B48260}" destId="{CF883A21-B970-48A7-B98E-C2B7D85119FC}" srcOrd="6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xmlns="" relId="rId1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93F3AE5-7925-414E-AC48-D0D283326DF3}" type="doc">
      <dgm:prSet loTypeId="urn:microsoft.com/office/officeart/2005/8/layout/hProcess3" loCatId="process" qsTypeId="urn:microsoft.com/office/officeart/2005/8/quickstyle/3d2" qsCatId="3D" csTypeId="urn:microsoft.com/office/officeart/2005/8/colors/colorful4" csCatId="colorful" phldr="1"/>
      <dgm:spPr/>
    </dgm:pt>
    <dgm:pt modelId="{C36A270C-A13D-4AF2-9ACC-39558EEC4860}">
      <dgm:prSet phldrT="[Текст]"/>
      <dgm:spPr/>
      <dgm:t>
        <a:bodyPr/>
        <a:lstStyle/>
        <a:p>
          <a:r>
            <a:rPr lang="ru-RU" dirty="0" smtClean="0"/>
            <a:t>растения</a:t>
          </a:r>
          <a:endParaRPr lang="ru-RU" dirty="0"/>
        </a:p>
      </dgm:t>
    </dgm:pt>
    <dgm:pt modelId="{C8271374-E736-4C49-9B01-72FB74C5A73D}" type="parTrans" cxnId="{09DC44C2-DACE-4086-9F26-1C8FCC700E55}">
      <dgm:prSet/>
      <dgm:spPr/>
      <dgm:t>
        <a:bodyPr/>
        <a:lstStyle/>
        <a:p>
          <a:endParaRPr lang="ru-RU"/>
        </a:p>
      </dgm:t>
    </dgm:pt>
    <dgm:pt modelId="{ED947675-1D74-47F4-927B-527D8DFDDD64}" type="sibTrans" cxnId="{09DC44C2-DACE-4086-9F26-1C8FCC700E55}">
      <dgm:prSet/>
      <dgm:spPr/>
      <dgm:t>
        <a:bodyPr/>
        <a:lstStyle/>
        <a:p>
          <a:endParaRPr lang="ru-RU"/>
        </a:p>
      </dgm:t>
    </dgm:pt>
    <dgm:pt modelId="{83EDABD7-3F69-4A5F-9D6C-D7F2AE33AA99}">
      <dgm:prSet phldrT="[Текст]"/>
      <dgm:spPr/>
      <dgm:t>
        <a:bodyPr/>
        <a:lstStyle/>
        <a:p>
          <a:r>
            <a:rPr lang="ru-RU" dirty="0" smtClean="0"/>
            <a:t>микробы</a:t>
          </a:r>
          <a:endParaRPr lang="ru-RU" dirty="0"/>
        </a:p>
      </dgm:t>
    </dgm:pt>
    <dgm:pt modelId="{8BEB0611-F399-455E-AEC6-83FCC62F099B}" type="parTrans" cxnId="{651D22BC-43E3-4CFB-8D01-992D9BD3FF59}">
      <dgm:prSet/>
      <dgm:spPr/>
      <dgm:t>
        <a:bodyPr/>
        <a:lstStyle/>
        <a:p>
          <a:endParaRPr lang="ru-RU"/>
        </a:p>
      </dgm:t>
    </dgm:pt>
    <dgm:pt modelId="{F4DA2D9F-6630-4375-8D15-3B8D1F3861CE}" type="sibTrans" cxnId="{651D22BC-43E3-4CFB-8D01-992D9BD3FF59}">
      <dgm:prSet/>
      <dgm:spPr/>
      <dgm:t>
        <a:bodyPr/>
        <a:lstStyle/>
        <a:p>
          <a:endParaRPr lang="ru-RU"/>
        </a:p>
      </dgm:t>
    </dgm:pt>
    <dgm:pt modelId="{2D1BFF4B-95FF-4FAE-9EFD-99913D401EB8}" type="pres">
      <dgm:prSet presAssocID="{E93F3AE5-7925-414E-AC48-D0D283326DF3}" presName="Name0" presStyleCnt="0">
        <dgm:presLayoutVars>
          <dgm:dir/>
          <dgm:animLvl val="lvl"/>
          <dgm:resizeHandles val="exact"/>
        </dgm:presLayoutVars>
      </dgm:prSet>
      <dgm:spPr/>
    </dgm:pt>
    <dgm:pt modelId="{D89F3FD8-99C8-47C7-B04F-607A632EE661}" type="pres">
      <dgm:prSet presAssocID="{E93F3AE5-7925-414E-AC48-D0D283326DF3}" presName="dummy" presStyleCnt="0"/>
      <dgm:spPr/>
    </dgm:pt>
    <dgm:pt modelId="{A5AEA9DC-C275-4999-A1B4-DC95E0B48260}" type="pres">
      <dgm:prSet presAssocID="{E93F3AE5-7925-414E-AC48-D0D283326DF3}" presName="linH" presStyleCnt="0"/>
      <dgm:spPr/>
    </dgm:pt>
    <dgm:pt modelId="{0E5AC5B8-8C5A-4D1E-BEBB-74186546DC30}" type="pres">
      <dgm:prSet presAssocID="{E93F3AE5-7925-414E-AC48-D0D283326DF3}" presName="padding1" presStyleCnt="0"/>
      <dgm:spPr/>
    </dgm:pt>
    <dgm:pt modelId="{FC6276E6-0D70-4EEC-9A60-DA65A4E14585}" type="pres">
      <dgm:prSet presAssocID="{C36A270C-A13D-4AF2-9ACC-39558EEC4860}" presName="linV" presStyleCnt="0"/>
      <dgm:spPr/>
    </dgm:pt>
    <dgm:pt modelId="{15AB8E12-22F3-4F26-B4B1-D33C21C278B0}" type="pres">
      <dgm:prSet presAssocID="{C36A270C-A13D-4AF2-9ACC-39558EEC4860}" presName="spVertical1" presStyleCnt="0"/>
      <dgm:spPr/>
    </dgm:pt>
    <dgm:pt modelId="{752D95DC-80AC-497E-9B84-8A40FAE3B77F}" type="pres">
      <dgm:prSet presAssocID="{C36A270C-A13D-4AF2-9ACC-39558EEC4860}" presName="parTx" presStyleLbl="revTx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3CEA1D-07E7-48D0-8B4A-2A33008579A8}" type="pres">
      <dgm:prSet presAssocID="{C36A270C-A13D-4AF2-9ACC-39558EEC4860}" presName="spVertical2" presStyleCnt="0"/>
      <dgm:spPr/>
    </dgm:pt>
    <dgm:pt modelId="{29F8AB6B-3C90-41F3-A300-A265A6EEEED2}" type="pres">
      <dgm:prSet presAssocID="{C36A270C-A13D-4AF2-9ACC-39558EEC4860}" presName="spVertical3" presStyleCnt="0"/>
      <dgm:spPr/>
    </dgm:pt>
    <dgm:pt modelId="{CC5319FD-C31C-4724-B066-9C7F9B8372C4}" type="pres">
      <dgm:prSet presAssocID="{ED947675-1D74-47F4-927B-527D8DFDDD64}" presName="space" presStyleCnt="0"/>
      <dgm:spPr/>
    </dgm:pt>
    <dgm:pt modelId="{18B110D0-E529-492A-81E1-AD995532266B}" type="pres">
      <dgm:prSet presAssocID="{83EDABD7-3F69-4A5F-9D6C-D7F2AE33AA99}" presName="linV" presStyleCnt="0"/>
      <dgm:spPr/>
    </dgm:pt>
    <dgm:pt modelId="{E97A196E-EC97-4AF9-A781-5BA1161861A0}" type="pres">
      <dgm:prSet presAssocID="{83EDABD7-3F69-4A5F-9D6C-D7F2AE33AA99}" presName="spVertical1" presStyleCnt="0"/>
      <dgm:spPr/>
    </dgm:pt>
    <dgm:pt modelId="{403302C5-8073-41B7-B7B0-41D376B2895F}" type="pres">
      <dgm:prSet presAssocID="{83EDABD7-3F69-4A5F-9D6C-D7F2AE33AA99}" presName="parTx" presStyleLbl="revTx" presStyleIdx="1" presStyleCnt="2" custLinFactNeighborX="303" custLinFactNeighborY="-362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CBAE65-6A4D-4671-B4E5-97B261AF3EB7}" type="pres">
      <dgm:prSet presAssocID="{83EDABD7-3F69-4A5F-9D6C-D7F2AE33AA99}" presName="spVertical2" presStyleCnt="0"/>
      <dgm:spPr/>
    </dgm:pt>
    <dgm:pt modelId="{36633EF7-65ED-405D-A13F-6BEE8D611403}" type="pres">
      <dgm:prSet presAssocID="{83EDABD7-3F69-4A5F-9D6C-D7F2AE33AA99}" presName="spVertical3" presStyleCnt="0"/>
      <dgm:spPr/>
    </dgm:pt>
    <dgm:pt modelId="{8F162CAC-7227-4688-889D-BCF6F31D52D3}" type="pres">
      <dgm:prSet presAssocID="{E93F3AE5-7925-414E-AC48-D0D283326DF3}" presName="padding2" presStyleCnt="0"/>
      <dgm:spPr/>
    </dgm:pt>
    <dgm:pt modelId="{0B798D7A-1666-4384-945E-58DADD9AF315}" type="pres">
      <dgm:prSet presAssocID="{E93F3AE5-7925-414E-AC48-D0D283326DF3}" presName="negArrow" presStyleCnt="0"/>
      <dgm:spPr/>
    </dgm:pt>
    <dgm:pt modelId="{CF883A21-B970-48A7-B98E-C2B7D85119FC}" type="pres">
      <dgm:prSet presAssocID="{E93F3AE5-7925-414E-AC48-D0D283326DF3}" presName="backgroundArrow" presStyleLbl="node1" presStyleIdx="0" presStyleCnt="1" custLinFactNeighborX="1429" custLinFactNeighborY="-68432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</dgm:ptLst>
  <dgm:cxnLst>
    <dgm:cxn modelId="{282B8264-85EA-4B45-8604-72B4C5CE4F4C}" type="presOf" srcId="{E93F3AE5-7925-414E-AC48-D0D283326DF3}" destId="{2D1BFF4B-95FF-4FAE-9EFD-99913D401EB8}" srcOrd="0" destOrd="0" presId="urn:microsoft.com/office/officeart/2005/8/layout/hProcess3"/>
    <dgm:cxn modelId="{6AAAC372-481E-478B-9470-104CBB37D1A2}" type="presOf" srcId="{83EDABD7-3F69-4A5F-9D6C-D7F2AE33AA99}" destId="{403302C5-8073-41B7-B7B0-41D376B2895F}" srcOrd="0" destOrd="0" presId="urn:microsoft.com/office/officeart/2005/8/layout/hProcess3"/>
    <dgm:cxn modelId="{651D22BC-43E3-4CFB-8D01-992D9BD3FF59}" srcId="{E93F3AE5-7925-414E-AC48-D0D283326DF3}" destId="{83EDABD7-3F69-4A5F-9D6C-D7F2AE33AA99}" srcOrd="1" destOrd="0" parTransId="{8BEB0611-F399-455E-AEC6-83FCC62F099B}" sibTransId="{F4DA2D9F-6630-4375-8D15-3B8D1F3861CE}"/>
    <dgm:cxn modelId="{3F8CDD04-0196-443D-AF64-C7A227F49711}" type="presOf" srcId="{C36A270C-A13D-4AF2-9ACC-39558EEC4860}" destId="{752D95DC-80AC-497E-9B84-8A40FAE3B77F}" srcOrd="0" destOrd="0" presId="urn:microsoft.com/office/officeart/2005/8/layout/hProcess3"/>
    <dgm:cxn modelId="{09DC44C2-DACE-4086-9F26-1C8FCC700E55}" srcId="{E93F3AE5-7925-414E-AC48-D0D283326DF3}" destId="{C36A270C-A13D-4AF2-9ACC-39558EEC4860}" srcOrd="0" destOrd="0" parTransId="{C8271374-E736-4C49-9B01-72FB74C5A73D}" sibTransId="{ED947675-1D74-47F4-927B-527D8DFDDD64}"/>
    <dgm:cxn modelId="{4B52C383-1CEA-4E4E-9B3C-3180A76AEF3F}" type="presParOf" srcId="{2D1BFF4B-95FF-4FAE-9EFD-99913D401EB8}" destId="{D89F3FD8-99C8-47C7-B04F-607A632EE661}" srcOrd="0" destOrd="0" presId="urn:microsoft.com/office/officeart/2005/8/layout/hProcess3"/>
    <dgm:cxn modelId="{FCC9C9E1-1315-485B-BDD2-1A9D1A7D6AE2}" type="presParOf" srcId="{2D1BFF4B-95FF-4FAE-9EFD-99913D401EB8}" destId="{A5AEA9DC-C275-4999-A1B4-DC95E0B48260}" srcOrd="1" destOrd="0" presId="urn:microsoft.com/office/officeart/2005/8/layout/hProcess3"/>
    <dgm:cxn modelId="{3728AAA2-7BEE-4591-B619-6DF999374E82}" type="presParOf" srcId="{A5AEA9DC-C275-4999-A1B4-DC95E0B48260}" destId="{0E5AC5B8-8C5A-4D1E-BEBB-74186546DC30}" srcOrd="0" destOrd="0" presId="urn:microsoft.com/office/officeart/2005/8/layout/hProcess3"/>
    <dgm:cxn modelId="{320A21CB-5FC9-48AB-ABCC-E3107B292005}" type="presParOf" srcId="{A5AEA9DC-C275-4999-A1B4-DC95E0B48260}" destId="{FC6276E6-0D70-4EEC-9A60-DA65A4E14585}" srcOrd="1" destOrd="0" presId="urn:microsoft.com/office/officeart/2005/8/layout/hProcess3"/>
    <dgm:cxn modelId="{4C9BC94A-11E5-4FA4-840B-6DD416A0267C}" type="presParOf" srcId="{FC6276E6-0D70-4EEC-9A60-DA65A4E14585}" destId="{15AB8E12-22F3-4F26-B4B1-D33C21C278B0}" srcOrd="0" destOrd="0" presId="urn:microsoft.com/office/officeart/2005/8/layout/hProcess3"/>
    <dgm:cxn modelId="{79FE2D50-3BD6-4D20-8180-382D88FB6AF2}" type="presParOf" srcId="{FC6276E6-0D70-4EEC-9A60-DA65A4E14585}" destId="{752D95DC-80AC-497E-9B84-8A40FAE3B77F}" srcOrd="1" destOrd="0" presId="urn:microsoft.com/office/officeart/2005/8/layout/hProcess3"/>
    <dgm:cxn modelId="{1723EB5C-C21F-4C4B-BC16-DB2022020860}" type="presParOf" srcId="{FC6276E6-0D70-4EEC-9A60-DA65A4E14585}" destId="{6D3CEA1D-07E7-48D0-8B4A-2A33008579A8}" srcOrd="2" destOrd="0" presId="urn:microsoft.com/office/officeart/2005/8/layout/hProcess3"/>
    <dgm:cxn modelId="{A407C1C6-E45B-4EB4-9D09-F041D0BF2BE6}" type="presParOf" srcId="{FC6276E6-0D70-4EEC-9A60-DA65A4E14585}" destId="{29F8AB6B-3C90-41F3-A300-A265A6EEEED2}" srcOrd="3" destOrd="0" presId="urn:microsoft.com/office/officeart/2005/8/layout/hProcess3"/>
    <dgm:cxn modelId="{85B5BC3F-0C90-41A4-BFFF-451600A8114B}" type="presParOf" srcId="{A5AEA9DC-C275-4999-A1B4-DC95E0B48260}" destId="{CC5319FD-C31C-4724-B066-9C7F9B8372C4}" srcOrd="2" destOrd="0" presId="urn:microsoft.com/office/officeart/2005/8/layout/hProcess3"/>
    <dgm:cxn modelId="{5BC84FAA-E2F7-4B5A-A5EA-E797C9677DF6}" type="presParOf" srcId="{A5AEA9DC-C275-4999-A1B4-DC95E0B48260}" destId="{18B110D0-E529-492A-81E1-AD995532266B}" srcOrd="3" destOrd="0" presId="urn:microsoft.com/office/officeart/2005/8/layout/hProcess3"/>
    <dgm:cxn modelId="{05AAD792-9067-4D2A-86B9-87FD0BF88EF4}" type="presParOf" srcId="{18B110D0-E529-492A-81E1-AD995532266B}" destId="{E97A196E-EC97-4AF9-A781-5BA1161861A0}" srcOrd="0" destOrd="0" presId="urn:microsoft.com/office/officeart/2005/8/layout/hProcess3"/>
    <dgm:cxn modelId="{D3747102-F42C-4EEC-A9B1-674A8E0B94FD}" type="presParOf" srcId="{18B110D0-E529-492A-81E1-AD995532266B}" destId="{403302C5-8073-41B7-B7B0-41D376B2895F}" srcOrd="1" destOrd="0" presId="urn:microsoft.com/office/officeart/2005/8/layout/hProcess3"/>
    <dgm:cxn modelId="{BE82A00F-5B89-4730-8285-E643958026EC}" type="presParOf" srcId="{18B110D0-E529-492A-81E1-AD995532266B}" destId="{48CBAE65-6A4D-4671-B4E5-97B261AF3EB7}" srcOrd="2" destOrd="0" presId="urn:microsoft.com/office/officeart/2005/8/layout/hProcess3"/>
    <dgm:cxn modelId="{478856F6-EDCD-4CF3-9637-664D80637FD0}" type="presParOf" srcId="{18B110D0-E529-492A-81E1-AD995532266B}" destId="{36633EF7-65ED-405D-A13F-6BEE8D611403}" srcOrd="3" destOrd="0" presId="urn:microsoft.com/office/officeart/2005/8/layout/hProcess3"/>
    <dgm:cxn modelId="{D05CD63B-0598-41F3-8A5E-E8DE9226DD34}" type="presParOf" srcId="{A5AEA9DC-C275-4999-A1B4-DC95E0B48260}" destId="{8F162CAC-7227-4688-889D-BCF6F31D52D3}" srcOrd="4" destOrd="0" presId="urn:microsoft.com/office/officeart/2005/8/layout/hProcess3"/>
    <dgm:cxn modelId="{3BCA6A59-948A-45DC-96FA-C824F031C3DF}" type="presParOf" srcId="{A5AEA9DC-C275-4999-A1B4-DC95E0B48260}" destId="{0B798D7A-1666-4384-945E-58DADD9AF315}" srcOrd="5" destOrd="0" presId="urn:microsoft.com/office/officeart/2005/8/layout/hProcess3"/>
    <dgm:cxn modelId="{90F933E2-55CA-4528-A0F7-BF78E449DF47}" type="presParOf" srcId="{A5AEA9DC-C275-4999-A1B4-DC95E0B48260}" destId="{CF883A21-B970-48A7-B98E-C2B7D85119FC}" srcOrd="6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xmlns="" relId="rId2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F883A21-B970-48A7-B98E-C2B7D85119FC}">
      <dsp:nvSpPr>
        <dsp:cNvPr id="0" name=""/>
        <dsp:cNvSpPr/>
      </dsp:nvSpPr>
      <dsp:spPr>
        <a:xfrm>
          <a:off x="0" y="134996"/>
          <a:ext cx="8501122" cy="2016000"/>
        </a:xfrm>
        <a:prstGeom prst="rightArrow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E993A07-EC46-469E-8305-33FB32293B30}">
      <dsp:nvSpPr>
        <dsp:cNvPr id="0" name=""/>
        <dsp:cNvSpPr/>
      </dsp:nvSpPr>
      <dsp:spPr>
        <a:xfrm>
          <a:off x="6354342" y="638996"/>
          <a:ext cx="1575281" cy="100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84480" rIns="0" bIns="2844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сокол</a:t>
          </a:r>
          <a:endParaRPr lang="ru-RU" sz="2800" kern="1200" dirty="0"/>
        </a:p>
      </dsp:txBody>
      <dsp:txXfrm>
        <a:off x="6354342" y="638996"/>
        <a:ext cx="1575281" cy="1008000"/>
      </dsp:txXfrm>
    </dsp:sp>
    <dsp:sp modelId="{EC7850C8-CA81-4DB3-AAE8-B8E4832526CB}">
      <dsp:nvSpPr>
        <dsp:cNvPr id="0" name=""/>
        <dsp:cNvSpPr/>
      </dsp:nvSpPr>
      <dsp:spPr>
        <a:xfrm>
          <a:off x="4464005" y="638996"/>
          <a:ext cx="1575281" cy="100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84480" rIns="0" bIns="2844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сорокопут</a:t>
          </a:r>
          <a:endParaRPr lang="ru-RU" sz="2800" kern="1200" dirty="0"/>
        </a:p>
      </dsp:txBody>
      <dsp:txXfrm>
        <a:off x="4464005" y="638996"/>
        <a:ext cx="1575281" cy="1008000"/>
      </dsp:txXfrm>
    </dsp:sp>
    <dsp:sp modelId="{403302C5-8073-41B7-B7B0-41D376B2895F}">
      <dsp:nvSpPr>
        <dsp:cNvPr id="0" name=""/>
        <dsp:cNvSpPr/>
      </dsp:nvSpPr>
      <dsp:spPr>
        <a:xfrm>
          <a:off x="2573668" y="638996"/>
          <a:ext cx="1575281" cy="100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84480" rIns="0" bIns="2844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кузнечик</a:t>
          </a:r>
          <a:endParaRPr lang="ru-RU" sz="2800" kern="1200" dirty="0"/>
        </a:p>
      </dsp:txBody>
      <dsp:txXfrm>
        <a:off x="2573668" y="638996"/>
        <a:ext cx="1575281" cy="1008000"/>
      </dsp:txXfrm>
    </dsp:sp>
    <dsp:sp modelId="{752D95DC-80AC-497E-9B84-8A40FAE3B77F}">
      <dsp:nvSpPr>
        <dsp:cNvPr id="0" name=""/>
        <dsp:cNvSpPr/>
      </dsp:nvSpPr>
      <dsp:spPr>
        <a:xfrm>
          <a:off x="683330" y="638996"/>
          <a:ext cx="1575281" cy="100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84480" rIns="0" bIns="2844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растения</a:t>
          </a:r>
          <a:endParaRPr lang="ru-RU" sz="2800" kern="1200" dirty="0"/>
        </a:p>
      </dsp:txBody>
      <dsp:txXfrm>
        <a:off x="683330" y="638996"/>
        <a:ext cx="1575281" cy="100800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F883A21-B970-48A7-B98E-C2B7D85119FC}">
      <dsp:nvSpPr>
        <dsp:cNvPr id="0" name=""/>
        <dsp:cNvSpPr/>
      </dsp:nvSpPr>
      <dsp:spPr>
        <a:xfrm>
          <a:off x="0" y="0"/>
          <a:ext cx="5000660" cy="1930231"/>
        </a:xfrm>
        <a:prstGeom prst="rightArrow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03302C5-8073-41B7-B7B0-41D376B2895F}">
      <dsp:nvSpPr>
        <dsp:cNvPr id="0" name=""/>
        <dsp:cNvSpPr/>
      </dsp:nvSpPr>
      <dsp:spPr>
        <a:xfrm>
          <a:off x="2643200" y="500067"/>
          <a:ext cx="1863038" cy="9651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03200" rIns="0" bIns="203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Жуки-могильщики</a:t>
          </a:r>
          <a:endParaRPr lang="ru-RU" sz="2000" kern="1200" dirty="0"/>
        </a:p>
      </dsp:txBody>
      <dsp:txXfrm>
        <a:off x="2643200" y="500067"/>
        <a:ext cx="1863038" cy="965115"/>
      </dsp:txXfrm>
    </dsp:sp>
    <dsp:sp modelId="{752D95DC-80AC-497E-9B84-8A40FAE3B77F}">
      <dsp:nvSpPr>
        <dsp:cNvPr id="0" name=""/>
        <dsp:cNvSpPr/>
      </dsp:nvSpPr>
      <dsp:spPr>
        <a:xfrm>
          <a:off x="401908" y="517574"/>
          <a:ext cx="1863038" cy="9651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03200" rIns="0" bIns="203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сорокопут</a:t>
          </a:r>
          <a:endParaRPr lang="ru-RU" sz="2000" kern="1200" dirty="0"/>
        </a:p>
      </dsp:txBody>
      <dsp:txXfrm>
        <a:off x="401908" y="517574"/>
        <a:ext cx="1863038" cy="965115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F883A21-B970-48A7-B98E-C2B7D85119FC}">
      <dsp:nvSpPr>
        <dsp:cNvPr id="0" name=""/>
        <dsp:cNvSpPr/>
      </dsp:nvSpPr>
      <dsp:spPr>
        <a:xfrm>
          <a:off x="0" y="28963"/>
          <a:ext cx="5072098" cy="1728000"/>
        </a:xfrm>
        <a:prstGeom prst="rightArrow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03302C5-8073-41B7-B7B0-41D376B2895F}">
      <dsp:nvSpPr>
        <dsp:cNvPr id="0" name=""/>
        <dsp:cNvSpPr/>
      </dsp:nvSpPr>
      <dsp:spPr>
        <a:xfrm>
          <a:off x="2708720" y="460963"/>
          <a:ext cx="1916896" cy="86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43840" rIns="0" bIns="2438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растения</a:t>
          </a:r>
          <a:endParaRPr lang="ru-RU" sz="2400" kern="1200" dirty="0"/>
        </a:p>
      </dsp:txBody>
      <dsp:txXfrm>
        <a:off x="2708720" y="460963"/>
        <a:ext cx="1916896" cy="864000"/>
      </dsp:txXfrm>
    </dsp:sp>
    <dsp:sp modelId="{752D95DC-80AC-497E-9B84-8A40FAE3B77F}">
      <dsp:nvSpPr>
        <dsp:cNvPr id="0" name=""/>
        <dsp:cNvSpPr/>
      </dsp:nvSpPr>
      <dsp:spPr>
        <a:xfrm>
          <a:off x="408444" y="460963"/>
          <a:ext cx="1916896" cy="86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43840" rIns="0" bIns="2438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микробы</a:t>
          </a:r>
          <a:endParaRPr lang="ru-RU" sz="2400" kern="1200" dirty="0"/>
        </a:p>
      </dsp:txBody>
      <dsp:txXfrm>
        <a:off x="408444" y="460963"/>
        <a:ext cx="1916896" cy="864000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F883A21-B970-48A7-B98E-C2B7D85119FC}">
      <dsp:nvSpPr>
        <dsp:cNvPr id="0" name=""/>
        <dsp:cNvSpPr/>
      </dsp:nvSpPr>
      <dsp:spPr>
        <a:xfrm>
          <a:off x="0" y="0"/>
          <a:ext cx="5000660" cy="1944000"/>
        </a:xfrm>
        <a:prstGeom prst="rightArrow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03302C5-8073-41B7-B7B0-41D376B2895F}">
      <dsp:nvSpPr>
        <dsp:cNvPr id="0" name=""/>
        <dsp:cNvSpPr/>
      </dsp:nvSpPr>
      <dsp:spPr>
        <a:xfrm>
          <a:off x="2643200" y="496499"/>
          <a:ext cx="1863038" cy="972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74320" rIns="0" bIns="27432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микробы</a:t>
          </a:r>
          <a:endParaRPr lang="ru-RU" sz="2700" kern="1200" dirty="0"/>
        </a:p>
      </dsp:txBody>
      <dsp:txXfrm>
        <a:off x="2643200" y="496499"/>
        <a:ext cx="1863038" cy="972000"/>
      </dsp:txXfrm>
    </dsp:sp>
    <dsp:sp modelId="{752D95DC-80AC-497E-9B84-8A40FAE3B77F}">
      <dsp:nvSpPr>
        <dsp:cNvPr id="0" name=""/>
        <dsp:cNvSpPr/>
      </dsp:nvSpPr>
      <dsp:spPr>
        <a:xfrm>
          <a:off x="401908" y="514132"/>
          <a:ext cx="1863038" cy="972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74320" rIns="0" bIns="27432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растения</a:t>
          </a:r>
          <a:endParaRPr lang="ru-RU" sz="2700" kern="1200" dirty="0"/>
        </a:p>
      </dsp:txBody>
      <dsp:txXfrm>
        <a:off x="401908" y="514132"/>
        <a:ext cx="1863038" cy="972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5D63F-BF3E-4AF8-B3BC-001B1FC84BD4}" type="datetimeFigureOut">
              <a:rPr lang="ru-RU" smtClean="0"/>
              <a:pPr/>
              <a:t>14.02.2010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A1B60-EF6A-4BA5-B898-C30FF24ACB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5D63F-BF3E-4AF8-B3BC-001B1FC84BD4}" type="datetimeFigureOut">
              <a:rPr lang="ru-RU" smtClean="0"/>
              <a:pPr/>
              <a:t>14.02.2010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A1B60-EF6A-4BA5-B898-C30FF24ACB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5D63F-BF3E-4AF8-B3BC-001B1FC84BD4}" type="datetimeFigureOut">
              <a:rPr lang="ru-RU" smtClean="0"/>
              <a:pPr/>
              <a:t>14.02.2010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A1B60-EF6A-4BA5-B898-C30FF24ACB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5D63F-BF3E-4AF8-B3BC-001B1FC84BD4}" type="datetimeFigureOut">
              <a:rPr lang="ru-RU" smtClean="0"/>
              <a:pPr/>
              <a:t>14.02.2010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A1B60-EF6A-4BA5-B898-C30FF24ACB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5D63F-BF3E-4AF8-B3BC-001B1FC84BD4}" type="datetimeFigureOut">
              <a:rPr lang="ru-RU" smtClean="0"/>
              <a:pPr/>
              <a:t>14.02.2010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A1B60-EF6A-4BA5-B898-C30FF24ACB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5D63F-BF3E-4AF8-B3BC-001B1FC84BD4}" type="datetimeFigureOut">
              <a:rPr lang="ru-RU" smtClean="0"/>
              <a:pPr/>
              <a:t>14.02.2010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A1B60-EF6A-4BA5-B898-C30FF24ACB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5D63F-BF3E-4AF8-B3BC-001B1FC84BD4}" type="datetimeFigureOut">
              <a:rPr lang="ru-RU" smtClean="0"/>
              <a:pPr/>
              <a:t>14.02.2010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A1B60-EF6A-4BA5-B898-C30FF24ACB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5D63F-BF3E-4AF8-B3BC-001B1FC84BD4}" type="datetimeFigureOut">
              <a:rPr lang="ru-RU" smtClean="0"/>
              <a:pPr/>
              <a:t>14.02.2010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A1B60-EF6A-4BA5-B898-C30FF24ACB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5D63F-BF3E-4AF8-B3BC-001B1FC84BD4}" type="datetimeFigureOut">
              <a:rPr lang="ru-RU" smtClean="0"/>
              <a:pPr/>
              <a:t>14.02.2010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A1B60-EF6A-4BA5-B898-C30FF24ACB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5D63F-BF3E-4AF8-B3BC-001B1FC84BD4}" type="datetimeFigureOut">
              <a:rPr lang="ru-RU" smtClean="0"/>
              <a:pPr/>
              <a:t>14.02.2010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A1B60-EF6A-4BA5-B898-C30FF24ACB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5D63F-BF3E-4AF8-B3BC-001B1FC84BD4}" type="datetimeFigureOut">
              <a:rPr lang="ru-RU" smtClean="0"/>
              <a:pPr/>
              <a:t>14.02.2010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A1B60-EF6A-4BA5-B898-C30FF24ACB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C5D63F-BF3E-4AF8-B3BC-001B1FC84BD4}" type="datetimeFigureOut">
              <a:rPr lang="ru-RU" smtClean="0"/>
              <a:pPr/>
              <a:t>14.02.2010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8A1B60-EF6A-4BA5-B898-C30FF24ACB7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diagramData" Target="../diagrams/data3.xml"/><Relationship Id="rId18" Type="http://schemas.openxmlformats.org/officeDocument/2006/relationships/diagramData" Target="../diagrams/data4.xml"/><Relationship Id="rId3" Type="http://schemas.openxmlformats.org/officeDocument/2006/relationships/diagramData" Target="../diagrams/data1.xml"/><Relationship Id="rId21" Type="http://schemas.openxmlformats.org/officeDocument/2006/relationships/diagramColors" Target="../diagrams/colors4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microsoft.com/office/2007/relationships/diagramDrawing" Target="../diagrams/drawing3.xml"/><Relationship Id="rId2" Type="http://schemas.openxmlformats.org/officeDocument/2006/relationships/image" Target="../media/image15.jpeg"/><Relationship Id="rId16" Type="http://schemas.openxmlformats.org/officeDocument/2006/relationships/diagramColors" Target="../diagrams/colors3.xml"/><Relationship Id="rId20" Type="http://schemas.openxmlformats.org/officeDocument/2006/relationships/diagramQuickStyle" Target="../diagrams/quickStyl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2.xml"/><Relationship Id="rId19" Type="http://schemas.openxmlformats.org/officeDocument/2006/relationships/diagramLayout" Target="../diagrams/layout4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diagramLayout" Target="../diagrams/layout3.xml"/><Relationship Id="rId22" Type="http://schemas.microsoft.com/office/2007/relationships/diagramDrawing" Target="../diagrams/drawing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8.jpeg"/><Relationship Id="rId7" Type="http://schemas.openxmlformats.org/officeDocument/2006/relationships/image" Target="../media/image21.jpeg"/><Relationship Id="rId12" Type="http://schemas.openxmlformats.org/officeDocument/2006/relationships/image" Target="../media/image26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11" Type="http://schemas.openxmlformats.org/officeDocument/2006/relationships/image" Target="../media/image25.jpeg"/><Relationship Id="rId5" Type="http://schemas.openxmlformats.org/officeDocument/2006/relationships/image" Target="../media/image19.jpeg"/><Relationship Id="rId10" Type="http://schemas.openxmlformats.org/officeDocument/2006/relationships/image" Target="../media/image24.jpeg"/><Relationship Id="rId4" Type="http://schemas.openxmlformats.org/officeDocument/2006/relationships/image" Target="../media/image11.jpeg"/><Relationship Id="rId9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26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sz="4900" dirty="0" smtClean="0">
                <a:solidFill>
                  <a:srgbClr val="0070C0"/>
                </a:solidFill>
              </a:rPr>
              <a:t>Жизнь экосистемы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3600" dirty="0" smtClean="0">
                <a:solidFill>
                  <a:srgbClr val="00B050"/>
                </a:solidFill>
              </a:rPr>
              <a:t>Биосфера и экосистема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3600" dirty="0" smtClean="0">
                <a:solidFill>
                  <a:srgbClr val="0070C0"/>
                </a:solidFill>
              </a:rPr>
              <a:t>Тема 10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Экологическая система</a:t>
            </a:r>
          </a:p>
          <a:p>
            <a:r>
              <a:rPr lang="ru-RU" dirty="0" smtClean="0">
                <a:solidFill>
                  <a:srgbClr val="C00000"/>
                </a:solidFill>
              </a:rPr>
              <a:t>Глава 3</a:t>
            </a:r>
            <a:endParaRPr lang="ru-RU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Светлана\Анимации\14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159169"/>
            <a:ext cx="8215370" cy="551981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  <a:solidFill>
            <a:srgbClr val="FF99CC"/>
          </a:solidFill>
        </p:spPr>
        <p:txBody>
          <a:bodyPr/>
          <a:lstStyle/>
          <a:p>
            <a:r>
              <a:rPr lang="ru-RU" dirty="0" smtClean="0">
                <a:solidFill>
                  <a:srgbClr val="0070C0"/>
                </a:solidFill>
              </a:rPr>
              <a:t>Вспомни…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357694"/>
            <a:ext cx="8229600" cy="2214578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Из каких оболочек состоит наша планета?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В каких оболочках Земли встречаются живые организмы?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Что такое экосистема?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Picture 2" descr="D:\Светлана\Анимации\читательgif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7547750" y="4929198"/>
            <a:ext cx="1596250" cy="19288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2" name="Picture 4" descr="D:\Светлана\картинки\Литература\бабочка 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655740"/>
            <a:ext cx="3286148" cy="251938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0"/>
            <a:ext cx="8643998" cy="1571612"/>
          </a:xfr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ru-RU" dirty="0" smtClean="0"/>
              <a:t>Большой круговорот в биосфере связывает между собой все экосистемы.</a:t>
            </a:r>
            <a:endParaRPr lang="ru-RU" dirty="0"/>
          </a:p>
        </p:txBody>
      </p:sp>
      <p:pic>
        <p:nvPicPr>
          <p:cNvPr id="2051" name="Picture 3" descr="D:\Светлана\картинки\Окружающий мир\Лена и Миша 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1643050"/>
            <a:ext cx="4192155" cy="2787655"/>
          </a:xfrm>
          <a:prstGeom prst="rect">
            <a:avLst/>
          </a:prstGeom>
          <a:noFill/>
        </p:spPr>
      </p:pic>
      <p:sp>
        <p:nvSpPr>
          <p:cNvPr id="6" name="Скругленная прямоугольная выноска 5"/>
          <p:cNvSpPr/>
          <p:nvPr/>
        </p:nvSpPr>
        <p:spPr>
          <a:xfrm flipH="1">
            <a:off x="1285852" y="1643050"/>
            <a:ext cx="3571900" cy="1643074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Миша, ты можешь мне объяснить, где же всё-таки живут растения и животные: в экосистемах, которые мы изучали в прошлом году, или в биосфере?</a:t>
            </a:r>
            <a:endParaRPr lang="ru-RU" dirty="0"/>
          </a:p>
        </p:txBody>
      </p:sp>
      <p:sp>
        <p:nvSpPr>
          <p:cNvPr id="8" name="Скругленная прямоугольная выноска 7"/>
          <p:cNvSpPr/>
          <p:nvPr/>
        </p:nvSpPr>
        <p:spPr>
          <a:xfrm flipH="1" flipV="1">
            <a:off x="2214546" y="4572008"/>
            <a:ext cx="6500858" cy="1928826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357422" y="4786322"/>
            <a:ext cx="6343688" cy="164307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Конечно, в экосистемах: лесные- в лесных, луговые- в луговых, речные- в речных. Все экосистемы связаны друг с другом большим круговоротом веществ во всемирную экосистему- биосферу.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600" decel="100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600" decel="100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00" decel="100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00" decel="100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600" decel="100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600" decel="100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00" decel="100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00" decel="100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Что такое экосистема?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70C0"/>
                </a:solidFill>
              </a:rPr>
              <a:t>Какие «профессии» живых организмов ты знаешь?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19458" name="Picture 2" descr="D:\Светлана\картинки\Окружающий мир\Лена и Миша на природе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1934" y="3479285"/>
            <a:ext cx="5072066" cy="3378715"/>
          </a:xfrm>
          <a:prstGeom prst="rect">
            <a:avLst/>
          </a:prstGeom>
          <a:noFill/>
        </p:spPr>
      </p:pic>
      <p:sp>
        <p:nvSpPr>
          <p:cNvPr id="5" name="Выноска-облако 4"/>
          <p:cNvSpPr/>
          <p:nvPr/>
        </p:nvSpPr>
        <p:spPr>
          <a:xfrm>
            <a:off x="5572132" y="2000240"/>
            <a:ext cx="3357554" cy="2357454"/>
          </a:xfrm>
          <a:prstGeom prst="cloudCallout">
            <a:avLst/>
          </a:prstGeom>
          <a:solidFill>
            <a:srgbClr val="FF99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70C0"/>
                </a:solidFill>
              </a:rPr>
              <a:t>Вот было бы здорово, если бы не было комаров. А заодно и тараканов, мышей и других ненужных животных.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6" name="Выноска-облако 5"/>
          <p:cNvSpPr/>
          <p:nvPr/>
        </p:nvSpPr>
        <p:spPr>
          <a:xfrm flipH="1">
            <a:off x="2357422" y="2786058"/>
            <a:ext cx="3357586" cy="2357454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Не забывай, что всё в мире связано! Комары- многочисленные насекомые. Они выводятся в воде, а погибают на суше.</a:t>
            </a:r>
            <a:endParaRPr lang="ru-RU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" name="Выноска-облако 7"/>
          <p:cNvSpPr/>
          <p:nvPr/>
        </p:nvSpPr>
        <p:spPr>
          <a:xfrm flipH="1">
            <a:off x="857224" y="2428868"/>
            <a:ext cx="4714908" cy="3143272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Дождевые потоки сносят необходимые для жизни вещества в водоёмы, а комары возвращают их обратно на поля, в луга и в леса. Не будет комаров- нарушится круговорот веществ. Да и урожай на полях снизится.</a:t>
            </a:r>
            <a:endParaRPr lang="ru-RU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9" name="Выноска-облако 8"/>
          <p:cNvSpPr/>
          <p:nvPr/>
        </p:nvSpPr>
        <p:spPr>
          <a:xfrm flipH="1">
            <a:off x="4786282" y="1428736"/>
            <a:ext cx="4357718" cy="2571768"/>
          </a:xfrm>
          <a:prstGeom prst="cloudCallout">
            <a:avLst/>
          </a:prstGeom>
          <a:solidFill>
            <a:srgbClr val="E490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7030A0"/>
                </a:solidFill>
              </a:rPr>
              <a:t>Часто животных и растения делят на полезных и вредных. Но на примере комаров, я думаю, вы убедились, что в природе нет ничего лишнего.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14282" y="5715016"/>
            <a:ext cx="6772284" cy="9144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0070C0"/>
                </a:solidFill>
              </a:rPr>
              <a:t>Что необходимо для поддержания порядка в экосистеме?</a:t>
            </a:r>
            <a:endParaRPr lang="ru-RU" sz="2800" dirty="0">
              <a:solidFill>
                <a:srgbClr val="0070C0"/>
              </a:solidFill>
            </a:endParaRPr>
          </a:p>
        </p:txBody>
      </p:sp>
      <p:pic>
        <p:nvPicPr>
          <p:cNvPr id="11" name="Picture 3" descr="D:\Светлана\Анимации\знаки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00892" y="5857892"/>
            <a:ext cx="1428750" cy="800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6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8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 animBg="1"/>
      <p:bldP spid="6" grpId="0" animBg="1"/>
      <p:bldP spid="8" grpId="0" animBg="1"/>
      <p:bldP spid="9" grpId="0" animBg="1"/>
      <p:bldP spid="10" grpId="0" animBg="1"/>
      <p:bldP spid="10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Светлана\картинки\Литература\поле 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14372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Что обозначают стрелки коричневого и зелёного цвета?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3075" name="Picture 3" descr="D:\Светлана\картинки\Окружающий мир\кузнечик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2214554"/>
            <a:ext cx="2500330" cy="2200272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</p:pic>
      <p:pic>
        <p:nvPicPr>
          <p:cNvPr id="3077" name="Picture 5" descr="mhtml:file://D:\Светлана\картинки\Окружающий%20мир\Яндекс_Картинки%20трава.mht!http://www.vashsad.ua/rus/templates/vashsad_standart/images/wallpapers/flowers/big/9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85852" y="4708526"/>
            <a:ext cx="2579674" cy="2149474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</p:pic>
      <p:pic>
        <p:nvPicPr>
          <p:cNvPr id="3079" name="Picture 7" descr="D:\Светлана\картинки\Окружающий мир\бактерии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86380" y="5127624"/>
            <a:ext cx="2353311" cy="1730376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</p:pic>
      <p:pic>
        <p:nvPicPr>
          <p:cNvPr id="3078" name="Picture 6" descr="D:\Светлана\картинки\Окружающий мир\жук-могильщик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15139" y="5072074"/>
            <a:ext cx="2284299" cy="1785926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</p:pic>
      <p:pic>
        <p:nvPicPr>
          <p:cNvPr id="3080" name="Picture 8" descr="D:\Светлана\картинки\Окружающий мир\сорокопут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14678" y="1428736"/>
            <a:ext cx="2647952" cy="2357434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</p:pic>
      <p:pic>
        <p:nvPicPr>
          <p:cNvPr id="3081" name="Picture 9" descr="D:\Светлана\картинки\Окружающий мир\сокол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072198" y="1428736"/>
            <a:ext cx="2547965" cy="2372235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</p:pic>
      <p:sp>
        <p:nvSpPr>
          <p:cNvPr id="11" name="Стрелка вправо 10"/>
          <p:cNvSpPr/>
          <p:nvPr/>
        </p:nvSpPr>
        <p:spPr>
          <a:xfrm>
            <a:off x="5572132" y="2214554"/>
            <a:ext cx="978408" cy="484632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 rot="-540000">
            <a:off x="2571736" y="2643182"/>
            <a:ext cx="978408" cy="484632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 rot="3240000">
            <a:off x="4538453" y="4126205"/>
            <a:ext cx="2500330" cy="484632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 rot="-6840000">
            <a:off x="1574182" y="4232219"/>
            <a:ext cx="978408" cy="484632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 rot="60000">
            <a:off x="3504469" y="5379608"/>
            <a:ext cx="2500330" cy="484632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16"/>
          <p:cNvSpPr/>
          <p:nvPr/>
        </p:nvSpPr>
        <p:spPr>
          <a:xfrm rot="6300000">
            <a:off x="6169030" y="4101598"/>
            <a:ext cx="1912437" cy="484632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право 17"/>
          <p:cNvSpPr/>
          <p:nvPr/>
        </p:nvSpPr>
        <p:spPr>
          <a:xfrm rot="-10800000">
            <a:off x="6429388" y="5715016"/>
            <a:ext cx="682688" cy="484632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право 18"/>
          <p:cNvSpPr/>
          <p:nvPr/>
        </p:nvSpPr>
        <p:spPr>
          <a:xfrm rot="1800000">
            <a:off x="2614331" y="4272283"/>
            <a:ext cx="3764881" cy="484632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право 19"/>
          <p:cNvSpPr/>
          <p:nvPr/>
        </p:nvSpPr>
        <p:spPr>
          <a:xfrm rot="60000" flipH="1">
            <a:off x="3504474" y="5950454"/>
            <a:ext cx="2425052" cy="484632"/>
          </a:xfrm>
          <a:prstGeom prst="rightArrow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20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2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20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2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Светлана\картинки\Литература\поле 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28596" y="1"/>
          <a:ext cx="8501122" cy="22859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Содержимое 4"/>
          <p:cNvGraphicFramePr>
            <a:graphicFrameLocks/>
          </p:cNvGraphicFramePr>
          <p:nvPr/>
        </p:nvGraphicFramePr>
        <p:xfrm>
          <a:off x="500034" y="3286124"/>
          <a:ext cx="5000660" cy="2000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7" name="Содержимое 4"/>
          <p:cNvGraphicFramePr>
            <a:graphicFrameLocks/>
          </p:cNvGraphicFramePr>
          <p:nvPr/>
        </p:nvGraphicFramePr>
        <p:xfrm>
          <a:off x="571472" y="5072074"/>
          <a:ext cx="5072098" cy="17859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graphicFrame>
        <p:nvGraphicFramePr>
          <p:cNvPr id="8" name="Содержимое 4"/>
          <p:cNvGraphicFramePr>
            <a:graphicFrameLocks/>
          </p:cNvGraphicFramePr>
          <p:nvPr/>
        </p:nvGraphicFramePr>
        <p:xfrm>
          <a:off x="500034" y="1785926"/>
          <a:ext cx="5000660" cy="2000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Graphic spid="6" grpId="0">
        <p:bldAsOne/>
      </p:bldGraphic>
      <p:bldGraphic spid="7" grpId="0">
        <p:bldAsOne/>
      </p:bldGraphic>
      <p:bldGraphic spid="8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Светлана\картинки\Окружающий мир\озеро 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Что ещё кроме сообщества входит в экосистему?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400172"/>
          </a:xfrm>
        </p:spPr>
        <p:txBody>
          <a:bodyPr>
            <a:normAutofit fontScale="925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Найди живые организмы разных «профессий». Только ли живая природа входит в экосистему?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286512" y="6357934"/>
            <a:ext cx="2628912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горные породы</a:t>
            </a:r>
            <a:endParaRPr lang="ru-RU" sz="28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429124" y="6357958"/>
            <a:ext cx="1714512" cy="5000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вода</a:t>
            </a:r>
            <a:endParaRPr lang="ru-RU" sz="28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428860" y="6357958"/>
            <a:ext cx="1857388" cy="5000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почва</a:t>
            </a:r>
            <a:endParaRPr lang="ru-RU" sz="28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57158" y="6357958"/>
            <a:ext cx="1928826" cy="5000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воздух</a:t>
            </a:r>
            <a:endParaRPr lang="ru-RU" sz="2800" dirty="0"/>
          </a:p>
        </p:txBody>
      </p:sp>
      <p:pic>
        <p:nvPicPr>
          <p:cNvPr id="2052" name="Picture 4" descr="D:\Светлана\картинки\Окружающий мир\грибы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4500570"/>
            <a:ext cx="1316165" cy="1142988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</p:pic>
      <p:pic>
        <p:nvPicPr>
          <p:cNvPr id="2053" name="Picture 5" descr="D:\Светлана\картинки\Окружающий мир\бактерии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3651295" y="4500570"/>
            <a:ext cx="1304966" cy="1143008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</p:pic>
      <p:pic>
        <p:nvPicPr>
          <p:cNvPr id="2055" name="Picture 7" descr="mhtml:file://D:\Светлана\картинки\Окружающий%20мир\Яндекс_Картинки%20черви.mht!http://upload.wikimedia.org/wikipedia/commons/thumb/3/30/Regenwurm1.jpg/617px-Regenwurm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71736" y="4500570"/>
            <a:ext cx="1381708" cy="1196966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</p:pic>
      <p:sp>
        <p:nvSpPr>
          <p:cNvPr id="13" name="Прямоугольник 12"/>
          <p:cNvSpPr/>
          <p:nvPr/>
        </p:nvSpPr>
        <p:spPr>
          <a:xfrm>
            <a:off x="3428992" y="5429264"/>
            <a:ext cx="1985938" cy="42862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70C0"/>
                </a:solidFill>
              </a:rPr>
              <a:t>разрушители</a:t>
            </a:r>
            <a:endParaRPr lang="ru-RU" sz="2400" dirty="0">
              <a:solidFill>
                <a:srgbClr val="0070C0"/>
              </a:solidFill>
            </a:endParaRPr>
          </a:p>
        </p:txBody>
      </p:sp>
      <p:pic>
        <p:nvPicPr>
          <p:cNvPr id="2056" name="Picture 8" descr="D:\Светлана\картинки\Школьные\ель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2643182"/>
            <a:ext cx="1714502" cy="1756422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</p:pic>
      <p:pic>
        <p:nvPicPr>
          <p:cNvPr id="2057" name="Picture 9" descr="D:\Светлана\картинки\Литература\берёза 4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09714" y="2643182"/>
            <a:ext cx="1753066" cy="1857388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</p:pic>
      <p:pic>
        <p:nvPicPr>
          <p:cNvPr id="2058" name="Picture 10" descr="D:\Светлана\картинки\Окружающий мир\голубика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85786" y="3857628"/>
            <a:ext cx="1643870" cy="1571616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</p:pic>
      <p:sp>
        <p:nvSpPr>
          <p:cNvPr id="17" name="Прямоугольник 16"/>
          <p:cNvSpPr/>
          <p:nvPr/>
        </p:nvSpPr>
        <p:spPr>
          <a:xfrm>
            <a:off x="0" y="5214950"/>
            <a:ext cx="2571736" cy="42862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70C0"/>
                </a:solidFill>
              </a:rPr>
              <a:t>производители</a:t>
            </a:r>
            <a:endParaRPr lang="ru-RU" sz="2400" dirty="0">
              <a:solidFill>
                <a:srgbClr val="0070C0"/>
              </a:solidFill>
            </a:endParaRPr>
          </a:p>
        </p:txBody>
      </p:sp>
      <p:pic>
        <p:nvPicPr>
          <p:cNvPr id="2059" name="Picture 11" descr="D:\Светлана\картинки\Окружающий мир\сорокопут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714876" y="2571744"/>
            <a:ext cx="1576382" cy="1428739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</p:pic>
      <p:pic>
        <p:nvPicPr>
          <p:cNvPr id="2060" name="Picture 12" descr="D:\Светлана\картинки\Окружающий мир\белка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000760" y="2500306"/>
            <a:ext cx="1465173" cy="1643074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</p:pic>
      <p:pic>
        <p:nvPicPr>
          <p:cNvPr id="2061" name="Picture 13" descr="D:\Светлана\картинки\Окружающий мир\мышьjpg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286644" y="2500306"/>
            <a:ext cx="1500198" cy="1500198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</p:pic>
      <p:pic>
        <p:nvPicPr>
          <p:cNvPr id="2062" name="Picture 14" descr="D:\Светлана\картинки\Окружающий мир\волк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286512" y="3643314"/>
            <a:ext cx="2091508" cy="1562095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</p:pic>
      <p:sp>
        <p:nvSpPr>
          <p:cNvPr id="22" name="Прямоугольник 21"/>
          <p:cNvSpPr/>
          <p:nvPr/>
        </p:nvSpPr>
        <p:spPr>
          <a:xfrm>
            <a:off x="6572264" y="5000636"/>
            <a:ext cx="2286016" cy="42862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70C0"/>
                </a:solidFill>
              </a:rPr>
              <a:t>потребители</a:t>
            </a:r>
            <a:endParaRPr lang="ru-RU" sz="24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2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2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000"/>
                            </p:stCondLst>
                            <p:childTnLst>
                              <p:par>
                                <p:cTn id="7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0"/>
                            </p:stCondLst>
                            <p:childTnLst>
                              <p:par>
                                <p:cTn id="8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2000"/>
                            </p:stCondLst>
                            <p:childTnLst>
                              <p:par>
                                <p:cTn id="8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4000"/>
                            </p:stCondLst>
                            <p:childTnLst>
                              <p:par>
                                <p:cTn id="9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6000"/>
                            </p:stCondLst>
                            <p:childTnLst>
                              <p:par>
                                <p:cTn id="10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 animBg="1"/>
      <p:bldP spid="6" grpId="0" animBg="1"/>
      <p:bldP spid="7" grpId="0" animBg="1"/>
      <p:bldP spid="9" grpId="0" animBg="1"/>
      <p:bldP spid="13" grpId="0" animBg="1"/>
      <p:bldP spid="17" grpId="0" animBg="1"/>
      <p:bldP spid="2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97040"/>
          </a:xfrm>
          <a:solidFill>
            <a:srgbClr val="FFCCFF"/>
          </a:solidFill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7030A0"/>
                </a:solidFill>
              </a:rPr>
              <a:t>Почему превращение веществ в экосистеме называют круговоротом?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496"/>
            <a:ext cx="8229600" cy="3000396"/>
          </a:xfrm>
          <a:ln w="57150">
            <a:solidFill>
              <a:srgbClr val="FF0000"/>
            </a:solidFill>
          </a:ln>
        </p:spPr>
        <p:txBody>
          <a:bodyPr/>
          <a:lstStyle/>
          <a:p>
            <a:r>
              <a:rPr lang="ru-RU" dirty="0" smtClean="0">
                <a:solidFill>
                  <a:srgbClr val="0070C0"/>
                </a:solidFill>
              </a:rPr>
              <a:t>Экосистема- единство живой и неживой природы, в котором сообщество живых организмов разных «профессий» способно совместными усилиями поддерживать круговорот веществ.</a:t>
            </a:r>
            <a:endParaRPr lang="ru-RU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5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E490E4"/>
          </a:solidFill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Проверь себя: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00166" y="1643050"/>
            <a:ext cx="7186634" cy="4483113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Ч</a:t>
            </a:r>
            <a:r>
              <a:rPr lang="ru-RU" dirty="0" smtClean="0">
                <a:solidFill>
                  <a:srgbClr val="00B050"/>
                </a:solidFill>
              </a:rPr>
              <a:t>ем экосистема похожа на биосферу, а чем отличается?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Ч</a:t>
            </a:r>
            <a:r>
              <a:rPr lang="ru-RU" dirty="0" smtClean="0">
                <a:solidFill>
                  <a:srgbClr val="00B050"/>
                </a:solidFill>
              </a:rPr>
              <a:t>то такое сообщество?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Н</a:t>
            </a:r>
            <a:r>
              <a:rPr lang="ru-RU" dirty="0" smtClean="0">
                <a:solidFill>
                  <a:srgbClr val="00B050"/>
                </a:solidFill>
              </a:rPr>
              <a:t>азови живые организмы, входящие в одну цепь питания.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И</a:t>
            </a:r>
            <a:r>
              <a:rPr lang="ru-RU" dirty="0" smtClean="0">
                <a:solidFill>
                  <a:srgbClr val="00B050"/>
                </a:solidFill>
              </a:rPr>
              <a:t>з каких частей состоит экосистема?</a:t>
            </a:r>
          </a:p>
          <a:p>
            <a:endParaRPr lang="ru-RU" dirty="0" smtClean="0">
              <a:solidFill>
                <a:srgbClr val="00B050"/>
              </a:solidFill>
            </a:endParaRPr>
          </a:p>
          <a:p>
            <a:r>
              <a:rPr lang="ru-RU" dirty="0" smtClean="0">
                <a:solidFill>
                  <a:srgbClr val="0070C0"/>
                </a:solidFill>
              </a:rPr>
              <a:t>П</a:t>
            </a:r>
            <a:r>
              <a:rPr lang="ru-RU" dirty="0" smtClean="0">
                <a:solidFill>
                  <a:srgbClr val="00B050"/>
                </a:solidFill>
              </a:rPr>
              <a:t>очему экосистема может долго существовать без посторонней помощи?</a:t>
            </a:r>
          </a:p>
          <a:p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57158" y="1643050"/>
            <a:ext cx="914400" cy="914400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accent1"/>
                </a:solidFill>
              </a:rPr>
              <a:t>?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28596" y="4714884"/>
            <a:ext cx="914400" cy="914400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accent1"/>
                </a:solidFill>
              </a:rPr>
              <a:t>?</a:t>
            </a:r>
          </a:p>
        </p:txBody>
      </p:sp>
      <p:pic>
        <p:nvPicPr>
          <p:cNvPr id="6" name="Picture 2" descr="D:\Светлана\картинки\Школьные\book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214314" y="2285992"/>
            <a:ext cx="1221731" cy="500066"/>
          </a:xfrm>
          <a:prstGeom prst="rect">
            <a:avLst/>
          </a:prstGeom>
          <a:noFill/>
        </p:spPr>
      </p:pic>
      <p:sp>
        <p:nvSpPr>
          <p:cNvPr id="7" name="Улыбающееся лицо 6"/>
          <p:cNvSpPr/>
          <p:nvPr/>
        </p:nvSpPr>
        <p:spPr>
          <a:xfrm>
            <a:off x="357158" y="5286388"/>
            <a:ext cx="500066" cy="414334"/>
          </a:xfrm>
          <a:prstGeom prst="smileyFace">
            <a:avLst>
              <a:gd name="adj" fmla="val 4653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3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0000">
              <a:srgbClr val="E490E4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85852" y="500042"/>
            <a:ext cx="7400948" cy="5626121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Л</a:t>
            </a:r>
            <a:r>
              <a:rPr lang="ru-RU" dirty="0" smtClean="0">
                <a:solidFill>
                  <a:srgbClr val="00B050"/>
                </a:solidFill>
              </a:rPr>
              <a:t>юди часто называют изображённых на рисунке животных и растения вредными. Как ты считаешь, правы они?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85720" y="571480"/>
            <a:ext cx="914400" cy="914400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accent1"/>
                </a:solidFill>
              </a:rPr>
              <a:t>?</a:t>
            </a:r>
          </a:p>
        </p:txBody>
      </p:sp>
      <p:sp>
        <p:nvSpPr>
          <p:cNvPr id="5" name="Улыбающееся лицо 4"/>
          <p:cNvSpPr/>
          <p:nvPr/>
        </p:nvSpPr>
        <p:spPr>
          <a:xfrm>
            <a:off x="214282" y="1142984"/>
            <a:ext cx="500066" cy="414334"/>
          </a:xfrm>
          <a:prstGeom prst="smileyFace">
            <a:avLst>
              <a:gd name="adj" fmla="val 4653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482" name="Picture 2" descr="D:\Светлана\картинки\Окружающий мир\василёк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857496"/>
            <a:ext cx="2073275" cy="2073275"/>
          </a:xfrm>
          <a:prstGeom prst="ellipse">
            <a:avLst/>
          </a:prstGeom>
          <a:noFill/>
        </p:spPr>
      </p:pic>
      <p:pic>
        <p:nvPicPr>
          <p:cNvPr id="20483" name="Picture 3" descr="D:\Светлана\картинки\Окружающий мир\воробейjp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86050" y="2928934"/>
            <a:ext cx="2166936" cy="2057401"/>
          </a:xfrm>
          <a:prstGeom prst="ellipse">
            <a:avLst/>
          </a:prstGeom>
          <a:noFill/>
        </p:spPr>
      </p:pic>
      <p:pic>
        <p:nvPicPr>
          <p:cNvPr id="20484" name="Picture 4" descr="D:\Светлана\картинки\Окружающий мир\осот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86380" y="2857496"/>
            <a:ext cx="2057407" cy="2075816"/>
          </a:xfrm>
          <a:prstGeom prst="ellipse">
            <a:avLst/>
          </a:prstGeom>
          <a:noFill/>
        </p:spPr>
      </p:pic>
      <p:pic>
        <p:nvPicPr>
          <p:cNvPr id="20485" name="Picture 5" descr="D:\Светлана\картинки\Окружающий мир\мышьjpg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57289" y="4857761"/>
            <a:ext cx="2143141" cy="2000240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</p:pic>
      <p:pic>
        <p:nvPicPr>
          <p:cNvPr id="20486" name="Picture 6" descr="D:\Светлана\картинки\Окружающий мир\колорадский жук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00496" y="4738694"/>
            <a:ext cx="2214578" cy="2119306"/>
          </a:xfrm>
          <a:prstGeom prst="ellipse">
            <a:avLst/>
          </a:prstGeom>
          <a:noFill/>
        </p:spPr>
      </p:pic>
      <p:pic>
        <p:nvPicPr>
          <p:cNvPr id="20487" name="Picture 7" descr="D:\Светлана\картинки\Окружающий мир\волк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72264" y="4741591"/>
            <a:ext cx="2190744" cy="2116409"/>
          </a:xfrm>
          <a:prstGeom prst="ellipse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Светлана\картинки\Литература\поле 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B0F0"/>
                </a:solidFill>
              </a:rPr>
              <a:t>Спасибо за внимание!</a:t>
            </a:r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63384" y="3244334"/>
            <a:ext cx="841724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Использованы </a:t>
            </a:r>
            <a:r>
              <a:rPr lang="ru-RU" sz="28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фото из личного архива и </a:t>
            </a:r>
            <a:r>
              <a:rPr lang="ru-RU" sz="28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Интернета</a:t>
            </a:r>
            <a:endParaRPr lang="ru-RU" sz="28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357422" y="5000636"/>
            <a:ext cx="4572000" cy="1200329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Данную презентацию выполнила учитель начальных </a:t>
            </a:r>
            <a:r>
              <a:rPr lang="ru-RU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классов</a:t>
            </a:r>
          </a:p>
          <a:p>
            <a:pPr algn="ctr"/>
            <a:r>
              <a:rPr lang="ru-RU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</a:t>
            </a:r>
            <a:r>
              <a:rPr lang="ru-RU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МОУ СОШ №75 г. </a:t>
            </a:r>
            <a:r>
              <a:rPr lang="ru-RU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Волгограда</a:t>
            </a:r>
          </a:p>
          <a:p>
            <a:pPr algn="ctr"/>
            <a:r>
              <a:rPr lang="ru-RU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</a:t>
            </a:r>
            <a:r>
              <a:rPr lang="ru-RU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Бочкарёва Светлана Юрьевна</a:t>
            </a:r>
            <a:endParaRPr lang="ru-RU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</TotalTime>
  <Words>401</Words>
  <Application>Microsoft Office PowerPoint</Application>
  <PresentationFormat>Экран (4:3)</PresentationFormat>
  <Paragraphs>55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Жизнь экосистемы Биосфера и экосистема Тема 10</vt:lpstr>
      <vt:lpstr>Вспомни…</vt:lpstr>
      <vt:lpstr>Большой круговорот в биосфере связывает между собой все экосистемы.</vt:lpstr>
      <vt:lpstr>Что такое экосистема?</vt:lpstr>
      <vt:lpstr>Что обозначают стрелки коричневого и зелёного цвета?</vt:lpstr>
      <vt:lpstr>Слайд 6</vt:lpstr>
      <vt:lpstr>Что ещё кроме сообщества входит в экосистему?</vt:lpstr>
      <vt:lpstr>Почему превращение веществ в экосистеме называют круговоротом?</vt:lpstr>
      <vt:lpstr>Проверь себя:</vt:lpstr>
      <vt:lpstr>Слайд 10</vt:lpstr>
      <vt:lpstr>Спасибо за внимание!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Жизнь экосистемы Биосфера и экосистема Тема 10</dc:title>
  <dc:creator>Dmitriy</dc:creator>
  <cp:lastModifiedBy>Дмитрий</cp:lastModifiedBy>
  <cp:revision>22</cp:revision>
  <dcterms:created xsi:type="dcterms:W3CDTF">2009-08-14T13:51:33Z</dcterms:created>
  <dcterms:modified xsi:type="dcterms:W3CDTF">2010-02-14T08:37:01Z</dcterms:modified>
</cp:coreProperties>
</file>