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8F"/>
    <a:srgbClr val="DAE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91" autoAdjust="0"/>
  </p:normalViewPr>
  <p:slideViewPr>
    <p:cSldViewPr>
      <p:cViewPr varScale="1">
        <p:scale>
          <a:sx n="55" d="100"/>
          <a:sy n="55" d="100"/>
        </p:scale>
        <p:origin x="-84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Альтернативные виды энергии.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Проектная работа Ильиной Дарьи и Гончаровой Анастасии </a:t>
            </a:r>
          </a:p>
          <a:p>
            <a:r>
              <a:rPr lang="ru-RU" dirty="0" smtClean="0"/>
              <a:t>ГБОУ города Москвы СОШ 450</a:t>
            </a:r>
          </a:p>
          <a:p>
            <a:r>
              <a:rPr lang="ru-RU" dirty="0" smtClean="0"/>
              <a:t>Учениц 10 А</a:t>
            </a:r>
          </a:p>
          <a:p>
            <a:r>
              <a:rPr lang="ru-RU" dirty="0" smtClean="0"/>
              <a:t>Руководитель проектной деятельности </a:t>
            </a:r>
            <a:r>
              <a:rPr lang="ru-RU" dirty="0" err="1" smtClean="0"/>
              <a:t>Барулина</a:t>
            </a:r>
            <a:r>
              <a:rPr lang="ru-RU" dirty="0" smtClean="0"/>
              <a:t> Ирина Ивановна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 : доказать актуальность использования альтернативных видов энергии.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8768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Задачи : 1рассмотреть альтернативные виды энергии,</a:t>
            </a:r>
            <a:br>
              <a:rPr lang="ru-RU" dirty="0" smtClean="0"/>
            </a:br>
            <a:r>
              <a:rPr lang="ru-RU" dirty="0" smtClean="0"/>
              <a:t>2 использование современных видов энергии в ведущих странах мира</a:t>
            </a:r>
            <a:br>
              <a:rPr lang="ru-RU" dirty="0" smtClean="0"/>
            </a:br>
            <a:r>
              <a:rPr lang="ru-RU" dirty="0" smtClean="0"/>
              <a:t>3 показать их превосходство над традиционными источниками энергии.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228600" y="1752600"/>
            <a:ext cx="51054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su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8380" y="1752600"/>
            <a:ext cx="432562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381000"/>
            <a:ext cx="45171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6 миллионов углеводородов </a:t>
            </a:r>
          </a:p>
          <a:p>
            <a:pPr algn="ctr"/>
            <a: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топлива на земле</a:t>
            </a:r>
            <a:endParaRPr lang="ru-RU" sz="2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79224" y="762000"/>
            <a:ext cx="52647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Энергия солнца за год покрывает</a:t>
            </a:r>
          </a:p>
          <a:p>
            <a:pPr algn="ctr"/>
            <a: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100 триллионов тонн топлива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71600"/>
            <a:ext cx="91440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4800"/>
            <a:ext cx="89495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rgbClr val="FFFA8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“Реактивные приборы завоюют людям беспредельные пространства </a:t>
            </a:r>
          </a:p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rgbClr val="FFFA8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 дадут солнечную энергию, в два миллиарда раз большую, </a:t>
            </a:r>
          </a:p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rgbClr val="FFFA8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чем та, которую человечество имеет на Земле” </a:t>
            </a:r>
          </a:p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rgbClr val="FFFA8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К.Э. Циолковский</a:t>
            </a:r>
            <a:endParaRPr lang="ru-RU" sz="2000" b="1" dirty="0">
              <a:ln>
                <a:prstDash val="solid"/>
              </a:ln>
              <a:solidFill>
                <a:srgbClr val="FFFA8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3886200" cy="495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228600" y="4191000"/>
            <a:ext cx="4343400" cy="2971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5200" y="152400"/>
            <a:ext cx="55036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Первое использование </a:t>
            </a:r>
          </a:p>
          <a:p>
            <a:pPr algn="ctr"/>
            <a:r>
              <a:rPr lang="ru-RU" sz="36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ветра</a:t>
            </a:r>
            <a:endParaRPr lang="ru-RU" sz="36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990600"/>
            <a:ext cx="9144000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152399" y="381000"/>
            <a:ext cx="92963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Первое использование ветряков – 19 век</a:t>
            </a:r>
            <a:endParaRPr lang="ru-RU" sz="3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5103674"/>
            <a:ext cx="61273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2008 году мощность всех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ветрогенераторов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составила 120 гигаватт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4953000"/>
            <a:ext cx="70873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Энергия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приливов и отливов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3810000"/>
            <a:ext cx="74378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70 млн. миллиардов</a:t>
            </a:r>
          </a:p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киловатт-часов в год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81400" y="1295400"/>
            <a:ext cx="4419600" cy="449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urop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914400"/>
            <a:ext cx="5943600" cy="5943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228600" y="2209800"/>
            <a:ext cx="4020203" cy="27699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dirty="0" smtClean="0"/>
              <a:t>По оценкам экспертов, они </a:t>
            </a:r>
          </a:p>
          <a:p>
            <a:pPr algn="ctr"/>
            <a:r>
              <a:rPr lang="ru-RU" dirty="0" smtClean="0"/>
              <a:t>могли бы покрыть около 20</a:t>
            </a:r>
          </a:p>
          <a:p>
            <a:pPr algn="ctr"/>
            <a:r>
              <a:rPr lang="ru-RU" dirty="0" smtClean="0"/>
              <a:t> процентов всей потребности </a:t>
            </a:r>
          </a:p>
          <a:p>
            <a:pPr algn="ctr"/>
            <a:r>
              <a:rPr lang="ru-RU" dirty="0" smtClean="0"/>
              <a:t>европейцев в электроэнергии.</a:t>
            </a:r>
          </a:p>
          <a:p>
            <a:pPr algn="ctr"/>
            <a:r>
              <a:rPr lang="ru-RU" dirty="0" smtClean="0"/>
              <a:t> Подобная технология особенно </a:t>
            </a:r>
          </a:p>
          <a:p>
            <a:pPr algn="ctr"/>
            <a:r>
              <a:rPr lang="ru-RU" dirty="0" smtClean="0"/>
              <a:t>выгодна для островных территорий,</a:t>
            </a:r>
          </a:p>
          <a:p>
            <a:pPr algn="ctr"/>
            <a:r>
              <a:rPr lang="ru-RU" dirty="0" smtClean="0"/>
              <a:t> а также для стран, имеющих </a:t>
            </a:r>
          </a:p>
          <a:p>
            <a:pPr algn="ctr"/>
            <a:r>
              <a:rPr lang="ru-RU" dirty="0" smtClean="0"/>
              <a:t>протяженную береговую линию.</a:t>
            </a:r>
            <a:endParaRPr lang="ru-RU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ind-Power-Potential-Large-389x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9520" y="0"/>
            <a:ext cx="4594479" cy="47244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 descr="post.cg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22766"/>
            <a:ext cx="5105400" cy="363523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olarGIS-Solar-map-Europe-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1030"/>
            <a:ext cx="9144000" cy="6455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55423189_solnechnaya__1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833" y="76200"/>
            <a:ext cx="8995834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313</TotalTime>
  <Words>157</Words>
  <Application>Microsoft Office PowerPoint</Application>
  <PresentationFormat>Экран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Альтернативные виды энергии.</vt:lpstr>
      <vt:lpstr>Цель : доказать актуальность использования альтернативных видов энергии. </vt:lpstr>
      <vt:lpstr>Задачи : 1рассмотреть альтернативные виды энергии, 2 использование современных видов энергии в ведущих странах мира 3 показать их превосходство над традиционными источниками энергии.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Альтернативные виды энергии.</dc:title>
  <dc:creator>user</dc:creator>
  <cp:lastModifiedBy>ZooM</cp:lastModifiedBy>
  <cp:revision>37</cp:revision>
  <dcterms:created xsi:type="dcterms:W3CDTF">2011-11-10T17:01:09Z</dcterms:created>
  <dcterms:modified xsi:type="dcterms:W3CDTF">2013-11-27T21:43:16Z</dcterms:modified>
</cp:coreProperties>
</file>