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102" y="-7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5AAE80-D8DD-4487-BCC8-2407C0FEAAE6}" type="datetimeFigureOut">
              <a:rPr lang="ru-RU" smtClean="0"/>
              <a:pPr/>
              <a:t>12.12.2013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A4ECE-1D20-4A24-8B51-8282399930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179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A4ECE-1D20-4A24-8B51-8282399930B1}" type="slidenum">
              <a:rPr lang="ru-RU" smtClean="0"/>
              <a:pPr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2733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8EDB5-7EB2-44B1-A8A7-0D3884D951F0}" type="datetimeFigureOut">
              <a:rPr lang="ru-RU" smtClean="0"/>
              <a:pPr/>
              <a:t>12.12.2013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DD24-7EA7-4E61-B41E-80499719AA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1482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8EDB5-7EB2-44B1-A8A7-0D3884D951F0}" type="datetimeFigureOut">
              <a:rPr lang="ru-RU" smtClean="0"/>
              <a:pPr/>
              <a:t>12.12.2013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DD24-7EA7-4E61-B41E-80499719AA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5648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8EDB5-7EB2-44B1-A8A7-0D3884D951F0}" type="datetimeFigureOut">
              <a:rPr lang="ru-RU" smtClean="0"/>
              <a:pPr/>
              <a:t>12.12.2013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DD24-7EA7-4E61-B41E-80499719AA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8010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8EDB5-7EB2-44B1-A8A7-0D3884D951F0}" type="datetimeFigureOut">
              <a:rPr lang="ru-RU" smtClean="0"/>
              <a:pPr/>
              <a:t>12.12.2013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DD24-7EA7-4E61-B41E-80499719AA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7770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8EDB5-7EB2-44B1-A8A7-0D3884D951F0}" type="datetimeFigureOut">
              <a:rPr lang="ru-RU" smtClean="0"/>
              <a:pPr/>
              <a:t>12.12.2013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DD24-7EA7-4E61-B41E-80499719AA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7328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8EDB5-7EB2-44B1-A8A7-0D3884D951F0}" type="datetimeFigureOut">
              <a:rPr lang="ru-RU" smtClean="0"/>
              <a:pPr/>
              <a:t>12.12.2013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DD24-7EA7-4E61-B41E-80499719AA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2305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8EDB5-7EB2-44B1-A8A7-0D3884D951F0}" type="datetimeFigureOut">
              <a:rPr lang="ru-RU" smtClean="0"/>
              <a:pPr/>
              <a:t>12.12.2013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DD24-7EA7-4E61-B41E-80499719AA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2821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8EDB5-7EB2-44B1-A8A7-0D3884D951F0}" type="datetimeFigureOut">
              <a:rPr lang="ru-RU" smtClean="0"/>
              <a:pPr/>
              <a:t>12.12.2013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DD24-7EA7-4E61-B41E-80499719AA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228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8EDB5-7EB2-44B1-A8A7-0D3884D951F0}" type="datetimeFigureOut">
              <a:rPr lang="ru-RU" smtClean="0"/>
              <a:pPr/>
              <a:t>12.12.2013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DD24-7EA7-4E61-B41E-80499719AA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4304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8EDB5-7EB2-44B1-A8A7-0D3884D951F0}" type="datetimeFigureOut">
              <a:rPr lang="ru-RU" smtClean="0"/>
              <a:pPr/>
              <a:t>12.12.2013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DD24-7EA7-4E61-B41E-80499719AA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9597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8EDB5-7EB2-44B1-A8A7-0D3884D951F0}" type="datetimeFigureOut">
              <a:rPr lang="ru-RU" smtClean="0"/>
              <a:pPr/>
              <a:t>12.12.2013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DD24-7EA7-4E61-B41E-80499719AA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4895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8EDB5-7EB2-44B1-A8A7-0D3884D951F0}" type="datetimeFigureOut">
              <a:rPr lang="ru-RU" smtClean="0"/>
              <a:pPr/>
              <a:t>12.12.2013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EDD24-7EA7-4E61-B41E-80499719AA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4341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772400" cy="1470025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Личное резюме. </a:t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Собеседование 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при приеме на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работу. 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52936"/>
            <a:ext cx="8208912" cy="2664296"/>
          </a:xfrm>
        </p:spPr>
        <p:txBody>
          <a:bodyPr>
            <a:noAutofit/>
          </a:bodyPr>
          <a:lstStyle/>
          <a:p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Правила написания резюме.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Разговор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телефону с потенциальным работодателем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Подготовка к собеседованию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пройти собеседование.</a:t>
            </a:r>
          </a:p>
          <a:p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02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1. Правила написания резюме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7723" y="289993"/>
            <a:ext cx="9116277" cy="72141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33308" tIns="36501" rIns="91440" bIns="36501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Три ключевых момента: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У Вас единственный шанс преуспеть с помощью резюме в тот момент, когда его читают в первый раз.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При написании резюме следуйте принципу избирательности. Информацию для резюме следует отбирать, исходя из его целей.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Удачное резюме может стать поводом для личной встречи с работодателем или его представителем, но еще не гарантирует получение работы.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Ваша цель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- добиться, чтобы читающий захотел встретиться с Вами лично.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80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-6537"/>
            <a:ext cx="9144000" cy="686453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4500" u="sng" dirty="0">
                <a:latin typeface="Times New Roman" pitchFamily="18" charset="0"/>
                <a:cs typeface="Times New Roman" pitchFamily="18" charset="0"/>
              </a:rPr>
              <a:t>Стиль написания резюме</a:t>
            </a:r>
            <a:r>
              <a:rPr lang="ru-RU" sz="4500" u="sng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краткость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конкретность;</a:t>
            </a:r>
          </a:p>
          <a:p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активность (никогда не пишите участвовал, оказывал помощь и т.п. Это позволяет думать, что Вы лишь оказывали разовые услуги);</a:t>
            </a:r>
          </a:p>
          <a:p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честность.</a:t>
            </a:r>
          </a:p>
          <a:p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Избегайте использовать местоимение </a:t>
            </a:r>
            <a:r>
              <a:rPr lang="ru-RU" sz="4500" b="1" dirty="0"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309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-6537"/>
            <a:ext cx="9144000" cy="6864537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4400" u="sng" dirty="0" smtClean="0">
                <a:latin typeface="Times New Roman" pitchFamily="18" charset="0"/>
                <a:cs typeface="Times New Roman" pitchFamily="18" charset="0"/>
              </a:rPr>
              <a:t>Необходимо быть предельно конкретным в выборе формулировок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Не следует писать: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занимался обучением;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помогал уменьшить ошибки;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быстро усваиваю новые знания.</a:t>
            </a:r>
          </a:p>
          <a:p>
            <a:pPr marL="0" indent="0" algn="ctr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Пишите: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обучил двух новых сотрудников …;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сократил ошибки на 15%, чем сэкономил фирме …;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освоил новые процедуры в рекордно короткий срок - за две недели.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689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 algn="ctr">
              <a:buNone/>
            </a:pP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Не будьте многословны и избегайте пассивных форм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Не следует писать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отвечал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 выполнение;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находил применение следующим возможностям;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нес ответственность за.</a:t>
            </a:r>
          </a:p>
          <a:p>
            <a:pPr marL="0" indent="0" algn="ctr"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Пишите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выполнил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эффективно использовал;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отвечал за.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226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1320" y="0"/>
            <a:ext cx="9155320" cy="6858000"/>
          </a:xfrm>
        </p:spPr>
        <p:txBody>
          <a:bodyPr/>
          <a:lstStyle/>
          <a:p>
            <a:pPr marL="0" indent="0" algn="ctr">
              <a:buNone/>
            </a:pP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Предпочитайте позитивную информацию негативной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следует писать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улаживал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жалобы на;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препятствовал снижению доли продаж;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перешел с должности.</a:t>
            </a:r>
          </a:p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Пишите: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помогал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клиентам в;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повысил потенциал продукта на рынке;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продвинулся на должность.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81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211"/>
            <a:ext cx="9144000" cy="6849789"/>
          </a:xfrm>
        </p:spPr>
        <p:txBody>
          <a:bodyPr/>
          <a:lstStyle/>
          <a:p>
            <a:pPr marL="0" indent="0">
              <a:buNone/>
            </a:pP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Концентрируйте внимание на Ваших достижениях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следует писать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проработал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там три года;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выполнял дополнительную работу.</a:t>
            </a:r>
          </a:p>
          <a:p>
            <a:pPr marL="0" indent="0" algn="ctr">
              <a:buNone/>
            </a:pP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Пишите: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получил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повышение в должности и два повышения оплаты;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всегда выполнял работу в срок.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31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9538" y="-6537"/>
            <a:ext cx="9173537" cy="686453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Не надо включать в Ваше резюме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endParaRPr lang="ru-RU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Всю Вашу трудовую биографию. На самом деле Вашего потенциального работодателя интересуют только последние 3-5 мест работы и период не более 10 лет.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Ваши физические данные.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Вашу фотографию.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Причины, по которым Вы уходили с работы.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Требования к зарплате.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Имена людей, которые дают Вам рекомендацию (подготовьте этот список он может пригодиться на собеседовании).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00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32986" y="-6537"/>
            <a:ext cx="9176985" cy="686453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В заключение обратите внимание на следующие детали: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Попросите кого-нибудь, кто хорошо владеет языком, на котором написано резюме, проверить его.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описании настоящей работы используйте глаголы в настоящем времени, например, работаю, проектирую; соответственно при описании предыдущих мест работы используйте глаголы в прошедшем времени.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Будьте последовательны: если Вы один раз использовали сокращение, используйте его во всем резюме (но лучше приводить все наименования полностью).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-21285"/>
            <a:ext cx="9144000" cy="6879285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Избегайте длинных фраз и мудреных слов.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Четко выделите необходимые заголовки.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Проследите, чтобы Ваше резюме было оформлено в одном стиле.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Выбирайте стиль, который легко читается (большие поля, не мелкий шрифт, достаточное расстояние между строками и т.п.).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Используйте бумагу белого цвета хорошего качества.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Очень важно уместить Ваше резюме на одной, максимум, на двух страницах.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Будьте уверены, что Вы сможете подтвердить всю информацию, которую Вы включили в резюме.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58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568952" cy="576064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Разговор по телефону с потенциальным работодателем.</a:t>
            </a:r>
          </a:p>
          <a:p>
            <a:pPr marL="0" indent="0" algn="ctr"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Разговор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 телефону – это Ваше первое личное общение с потенциальным работодателем, и важно уже на этом этапе произвести на него хорошее впечатление.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Даже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если приглашать на собеседование будет секретарь, он обязательно передаст тому, кто будет проводить собеседование, о том, как прошел ваш телефонный разговор. </a:t>
            </a:r>
          </a:p>
          <a:p>
            <a:pPr marL="0" indent="0" algn="ctr"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68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9036496" cy="58655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Что необходимо сделать во время телефонного разговора?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Обязательно уточните должность, на которую Вас хотят пригласить, задайте все необходимые вопросы по поводу этой вакансии. Если эта должность вам сразу не подходит, вежливо сообщите об этом и откажитесь от собеседования. Не следует тратить драгоценное время (свое и работодателя) на пустые поездки.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77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Запишите название компании, имя и фамилию того человека, который Вам звонил и обязательно контактный телефон, по которому можно связаться с ним в случае если что-то изменится в Ваших планах.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Узнайте имя и отчество того, кто будет проводить с Вами собеседование. Вы сразу произведете благоприятное впечатление, если обратитесь к нему по имени и отчеству при личной встрече, потому что ничего так не ласкает слух, как собственное имя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98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964488" cy="62646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Запишите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точный адрес места, где будет проходить собеседование. Договариваясь о времени встречи, планируйте его так, чтобы никакие другие дела вам не помешали. Если у Вас назначены в день сразу несколько собеседований с другими работодателями, тогда лучше график встреч спланировать так, чтобы время между разными собеседованиями было не менее 3 часов.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Узнайте, сколько может продлиться собеседование, придется ли вам заполнять анкету, проходить какие-нибудь письменные или устные тесты.</a:t>
            </a:r>
          </a:p>
        </p:txBody>
      </p:sp>
    </p:spTree>
    <p:extLst>
      <p:ext uri="{BB962C8B-B14F-4D97-AF65-F5344CB8AC3E}">
        <p14:creationId xmlns:p14="http://schemas.microsoft.com/office/powerpoint/2010/main" val="321878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Подготовка к собеседованию.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3500" b="1" dirty="0">
                <a:latin typeface="Times New Roman" pitchFamily="18" charset="0"/>
                <a:cs typeface="Times New Roman" pitchFamily="18" charset="0"/>
              </a:rPr>
              <a:t>Нужно подготовить документы, которые могут Вам понадобиться на собеседовании: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500" dirty="0">
                <a:latin typeface="Times New Roman" pitchFamily="18" charset="0"/>
                <a:cs typeface="Times New Roman" pitchFamily="18" charset="0"/>
              </a:rPr>
            </a:b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500" dirty="0">
                <a:latin typeface="Times New Roman" pitchFamily="18" charset="0"/>
                <a:cs typeface="Times New Roman" pitchFamily="18" charset="0"/>
              </a:rPr>
            </a:b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- распечатанное резюме в двух экземплярах;</a:t>
            </a:r>
            <a:br>
              <a:rPr lang="ru-RU" sz="3500" dirty="0">
                <a:latin typeface="Times New Roman" pitchFamily="18" charset="0"/>
                <a:cs typeface="Times New Roman" pitchFamily="18" charset="0"/>
              </a:rPr>
            </a:b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- паспорт;</a:t>
            </a:r>
            <a:br>
              <a:rPr lang="ru-RU" sz="3500" dirty="0">
                <a:latin typeface="Times New Roman" pitchFamily="18" charset="0"/>
                <a:cs typeface="Times New Roman" pitchFamily="18" charset="0"/>
              </a:rPr>
            </a:b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- диплом об образовании с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приложением;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500" dirty="0">
                <a:latin typeface="Times New Roman" pitchFamily="18" charset="0"/>
                <a:cs typeface="Times New Roman" pitchFamily="18" charset="0"/>
              </a:rPr>
            </a:b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- дипломы о дополнительном образовании, сертификаты об окончании курсов, удостоверения и т.п. (лучше не брать с собой документы, не имеющие отношения к должности, на которую вы претендуете).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884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6408"/>
            <a:ext cx="9144000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Очень рекомендуем Вам узнать что-нибудь о компании, в которую Вас пригласили на собеседование. Лучше всего использовать Интернет: зайдите на сайт компании в Интернете, ознакомьтесь с направлениями деятельности и историей компании (год образования, этапы развития, отчет о деятельности компании за прошлый год), запомните информацию о достижениях компании и т.п. Тем самым во время собеседования с работодателем вы сможете продемонстрировать серьезность своих намерений. При этом даже если Вас не возьмут на работу именно в эту компанию, Вы в любом случае узнаете что-то новое.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52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337383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Наметьте маршрут поездки на собеседование, рассчитайте время, которое нужно затратить на дорогу, добавьте еще запас времени минут 30 на случай "пробок", с которыми можете столкнуться в дороге.</a:t>
            </a:r>
          </a:p>
        </p:txBody>
      </p:sp>
    </p:spTree>
    <p:extLst>
      <p:ext uri="{BB962C8B-B14F-4D97-AF65-F5344CB8AC3E}">
        <p14:creationId xmlns:p14="http://schemas.microsoft.com/office/powerpoint/2010/main" val="338977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ru-RU" sz="5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5800" b="1" dirty="0" smtClean="0">
                <a:latin typeface="Times New Roman" pitchFamily="18" charset="0"/>
                <a:cs typeface="Times New Roman" pitchFamily="18" charset="0"/>
              </a:rPr>
              <a:t>Продумайте </a:t>
            </a:r>
            <a:r>
              <a:rPr lang="ru-RU" sz="5800" b="1" dirty="0">
                <a:latin typeface="Times New Roman" pitchFamily="18" charset="0"/>
                <a:cs typeface="Times New Roman" pitchFamily="18" charset="0"/>
              </a:rPr>
              <a:t>ответы на вопросы работодателя, которые скорее всего прозвучат на собеседовании:</a:t>
            </a:r>
            <a:r>
              <a:rPr lang="ru-RU" sz="5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800" dirty="0">
                <a:latin typeface="Times New Roman" pitchFamily="18" charset="0"/>
                <a:cs typeface="Times New Roman" pitchFamily="18" charset="0"/>
              </a:rPr>
            </a:br>
            <a:endParaRPr lang="ru-RU" sz="5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5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800" dirty="0">
                <a:latin typeface="Times New Roman" pitchFamily="18" charset="0"/>
                <a:cs typeface="Times New Roman" pitchFamily="18" charset="0"/>
              </a:rPr>
            </a:br>
            <a:r>
              <a:rPr lang="ru-RU" sz="5800" dirty="0">
                <a:latin typeface="Times New Roman" pitchFamily="18" charset="0"/>
                <a:cs typeface="Times New Roman" pitchFamily="18" charset="0"/>
              </a:rPr>
              <a:t>- почему вы уходите, или уже ушли с последнего места работы?</a:t>
            </a:r>
            <a:br>
              <a:rPr lang="ru-RU" sz="5800" dirty="0">
                <a:latin typeface="Times New Roman" pitchFamily="18" charset="0"/>
                <a:cs typeface="Times New Roman" pitchFamily="18" charset="0"/>
              </a:rPr>
            </a:br>
            <a:r>
              <a:rPr lang="ru-RU" sz="5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800" dirty="0">
                <a:latin typeface="Times New Roman" pitchFamily="18" charset="0"/>
                <a:cs typeface="Times New Roman" pitchFamily="18" charset="0"/>
              </a:rPr>
            </a:br>
            <a:r>
              <a:rPr lang="ru-RU" sz="5800" dirty="0">
                <a:latin typeface="Times New Roman" pitchFamily="18" charset="0"/>
                <a:cs typeface="Times New Roman" pitchFamily="18" charset="0"/>
              </a:rPr>
              <a:t>- почему вы хотите работать именно в нашей компании?</a:t>
            </a:r>
            <a:br>
              <a:rPr lang="ru-RU" sz="5800" dirty="0">
                <a:latin typeface="Times New Roman" pitchFamily="18" charset="0"/>
                <a:cs typeface="Times New Roman" pitchFamily="18" charset="0"/>
              </a:rPr>
            </a:br>
            <a:r>
              <a:rPr lang="ru-RU" sz="5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800" dirty="0">
                <a:latin typeface="Times New Roman" pitchFamily="18" charset="0"/>
                <a:cs typeface="Times New Roman" pitchFamily="18" charset="0"/>
              </a:rPr>
            </a:br>
            <a:r>
              <a:rPr lang="ru-RU" sz="5800" dirty="0">
                <a:latin typeface="Times New Roman" pitchFamily="18" charset="0"/>
                <a:cs typeface="Times New Roman" pitchFamily="18" charset="0"/>
              </a:rPr>
              <a:t>- какую пользу Вы сможете принести нашей компании?</a:t>
            </a:r>
            <a:br>
              <a:rPr lang="ru-RU" sz="5800" dirty="0">
                <a:latin typeface="Times New Roman" pitchFamily="18" charset="0"/>
                <a:cs typeface="Times New Roman" pitchFamily="18" charset="0"/>
              </a:rPr>
            </a:br>
            <a:r>
              <a:rPr lang="ru-RU" sz="5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800" dirty="0">
                <a:latin typeface="Times New Roman" pitchFamily="18" charset="0"/>
                <a:cs typeface="Times New Roman" pitchFamily="18" charset="0"/>
              </a:rPr>
            </a:br>
            <a:r>
              <a:rPr lang="ru-RU" sz="5800" dirty="0">
                <a:latin typeface="Times New Roman" pitchFamily="18" charset="0"/>
                <a:cs typeface="Times New Roman" pitchFamily="18" charset="0"/>
              </a:rPr>
              <a:t>- назовите свои самые </a:t>
            </a:r>
            <a:r>
              <a:rPr lang="ru-RU" sz="5800" dirty="0" smtClean="0">
                <a:latin typeface="Times New Roman" pitchFamily="18" charset="0"/>
                <a:cs typeface="Times New Roman" pitchFamily="18" charset="0"/>
              </a:rPr>
              <a:t>сильные </a:t>
            </a:r>
            <a:r>
              <a:rPr lang="ru-RU" sz="5800" dirty="0">
                <a:latin typeface="Times New Roman" pitchFamily="18" charset="0"/>
                <a:cs typeface="Times New Roman" pitchFamily="18" charset="0"/>
              </a:rPr>
              <a:t>и слабые стороны, как сотрудника</a:t>
            </a:r>
            <a:br>
              <a:rPr lang="ru-RU" sz="5800" dirty="0">
                <a:latin typeface="Times New Roman" pitchFamily="18" charset="0"/>
                <a:cs typeface="Times New Roman" pitchFamily="18" charset="0"/>
              </a:rPr>
            </a:br>
            <a:r>
              <a:rPr lang="ru-RU" sz="5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800" dirty="0">
                <a:latin typeface="Times New Roman" pitchFamily="18" charset="0"/>
                <a:cs typeface="Times New Roman" pitchFamily="18" charset="0"/>
              </a:rPr>
            </a:br>
            <a:r>
              <a:rPr lang="ru-RU" sz="5800" dirty="0">
                <a:latin typeface="Times New Roman" pitchFamily="18" charset="0"/>
                <a:cs typeface="Times New Roman" pitchFamily="18" charset="0"/>
              </a:rPr>
              <a:t>- назовите свои самые большие достижения как специалиста; были ли у вас неудачи в профессиональной деятельности и какие?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318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Говоря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 возможной будущей работе в новой компании, дайте понять собеседнику, что Вы заинтересованы получить работу именно в этой компании, можете быть ей полезны как специалист, но при этом Вы должны четко представлять, чем занимается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компания.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Сумеете правильно повести себя в этом вопросе – шансы быть принятым на работу в эту компанию возрастут в несколько раз.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Отвечая на собеседовании на вопросы о своих достоинствах и особенно недостатках, о достижениях и неудачах, будьте осторожны. Проявите достаточную самокритичность к себе, это поднимет Ваш авторитет в глазах собеседника. Говоря о своих недостатках, не обязательно рассказывать о своих самых больших ошибках. </a:t>
            </a:r>
          </a:p>
        </p:txBody>
      </p:sp>
    </p:spTree>
    <p:extLst>
      <p:ext uri="{BB962C8B-B14F-4D97-AF65-F5344CB8AC3E}">
        <p14:creationId xmlns:p14="http://schemas.microsoft.com/office/powerpoint/2010/main" val="182236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46425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Будьте готовы к тестам или практическим заданиям (как психологическим, так и профессиональным), которые работодатель может предложить вам пройти.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Обязательно заранее подготовьте вопросы, которые вы хотели бы задать работодателю.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Выберите форму одежды, в которой пойдете на встречу с работодателем.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Пусть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первое впечатление о вас будет самым благоприятным. Естественно, одежда должна соответствовать той должности, на которую вы претендуете. Возможно, строгий деловой костюм уместен не для каждой должности, однако опрятная одежда в деловом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стиле обязательно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произведут необходимое положительное впечатление на вашего собеседника. </a:t>
            </a:r>
          </a:p>
        </p:txBody>
      </p:sp>
    </p:spTree>
    <p:extLst>
      <p:ext uri="{BB962C8B-B14F-4D97-AF65-F5344CB8AC3E}">
        <p14:creationId xmlns:p14="http://schemas.microsoft.com/office/powerpoint/2010/main" val="367998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70" y="21226"/>
            <a:ext cx="9141429" cy="6836774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Как пройти собеседование.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Постарайтесь прийти на встречу раньше назначенного срока, минут на 10. Лучше, если вы подождете в приемной, чем опоздаете на 1 минуту. Опоздание на встречу, даже по не зависящим от Вас обстоятельствам, на 80% перечеркнет все Ваши надежды на получение работы в этой компании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ctr">
              <a:buNone/>
            </a:pPr>
            <a:endParaRPr lang="ru-RU" sz="35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Если вдруг все-таки Вы опаздываете на собеседование, обязательно позвоните по контактному телефону, извинитесь, объясните причину вашего опоздания и узнайте, сможет ли работодатель принять Вас в этот же день немного позже или лучше перенести встречу на другое время.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0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856984" cy="655272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Если вы вообще решили не ходить на собеседование (передумали работать в этой компании, у вас другие срочные дела и т.п.)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ОБЯЗАТЕЛЬНО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позвоните работодателю и сообщите об этом, предварительно извинившись, что нарушили его планы. Пусть хорошее впечатление о Вас, полученное в предварительной беседе по телефону, ничего не испортит!</a:t>
            </a:r>
          </a:p>
          <a:p>
            <a:pPr marL="0" indent="0"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Заранее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ОТКЛЮЧИТЕ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сотовый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телефон.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60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5527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Заходя в кабинет, поздоровайтесь, обращаясь по имени и отчеству к человеку, с которым будете проводить собеседование. Обязательно улыбнитесь. Скажите, что Вам очень приятно приглашение на собеседование именно в эту компанию. Этим вы сможете заранее расположить к себе собеседника.</a:t>
            </a:r>
          </a:p>
          <a:p>
            <a:pPr marL="0" indent="0" algn="ctr">
              <a:buNone/>
            </a:pP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Сядьте 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лицом к собеседнику, передвиньте стул, если это необходимо. Не разваливайтесь на стуле, не скрещивайте ноги под ним, не поджимайте их; не теребите нервно руками ручку.</a:t>
            </a:r>
          </a:p>
          <a:p>
            <a:pPr marL="0" indent="0" algn="ctr">
              <a:buNone/>
            </a:pPr>
            <a:endParaRPr lang="ru-RU" sz="33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72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1226"/>
            <a:ext cx="9144000" cy="683677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Внимательно слушайте вопросы, которые Вам задают, смотря при этом в лицо собеседника. Начинайте отвечать только тогда, когда поймете, о чем Вас спросили. Если вопрос не совсем понятен, то, извинившись, попросите еще раз повторить его. Однако не переспрашивайте каждый вопрос, это напряжет собеседника.</a:t>
            </a:r>
          </a:p>
          <a:p>
            <a:pPr marL="0" indent="0"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Отвечая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вопрос, старайтесь не говорить более 2-3 минут. Этого времени вполне хватит, чтобы в целом осветить наиболее важную информацию по самому сложному вопросу. Односложные ответы «да» и «нет», тихий голос создадут впечатление вашей неуверенности в себе, неумении объяснить свою точку зрения.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043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786" y="0"/>
            <a:ext cx="9123213" cy="6858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Если на собеседовании, Вас попросят рассказать о себе, не следует пускаться в пространные разговоры о своей автобиографии. Тем более, недопустимо отвечать, что в резюме уже всё написано. Расскажите о своем образовании, осветите опыт работы. Это продемонстрирует лишний раз ваши профессиональные навыки и качества.</a:t>
            </a:r>
          </a:p>
          <a:p>
            <a:pPr marL="0" indent="0"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собеседовании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 Вас будет возможность задать и те вопросы, которые вы подготовили заранее, и те, которые возникли у Вас в ходе беседы.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16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 algn="ctr"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После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собеседования, прощаясь с человеком, который его проводил, обязательно поблагодарите за предоставленную Вам возможность пройти собеседование именно в данной компании вне зависимости от окончательного выбора, который сделает руководство компании.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313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1286</Words>
  <Application>Microsoft Office PowerPoint</Application>
  <PresentationFormat>Экран (4:3)</PresentationFormat>
  <Paragraphs>115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Личное резюме.  Собеседование при приеме на работу.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Ставропольский ГАУ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Собеседование при приеме на работу. Личное резюме.</dc:title>
  <dc:creator>Menedgment</dc:creator>
  <cp:lastModifiedBy>ZooM</cp:lastModifiedBy>
  <cp:revision>13</cp:revision>
  <dcterms:created xsi:type="dcterms:W3CDTF">2012-03-26T05:22:50Z</dcterms:created>
  <dcterms:modified xsi:type="dcterms:W3CDTF">2013-12-12T15:31:19Z</dcterms:modified>
</cp:coreProperties>
</file>