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84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4E0D2-FA75-48D4-B268-926A80164B87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D37572-9A31-4D0A-8269-A22820815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239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D37572-9A31-4D0A-8269-A2282081579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10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8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725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247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990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77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7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00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234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54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31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329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2903F-50FF-449F-B601-FE8C9AACB1B8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BAF49-4FBE-4B8D-B42B-9102B23BE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9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050672"/>
            <a:ext cx="4934098" cy="54275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71600" y="140163"/>
            <a:ext cx="7272808" cy="1197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Викторина, посвящённая юбилею М. В.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Ломоносова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41984" y="2006378"/>
            <a:ext cx="4102016" cy="414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Учёный-естествоиспытатель, поэт, заложивший основы современного русского литературного языка, художник, историк, поборник отечественного просвещения, развития русской науки и экономики- таким был и таким остаётся в памяти потомков Михаил Васильевич Ломоносов.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49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№1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Назовите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дату рождения М. В. Ломоносова.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463" y="3143870"/>
            <a:ext cx="35283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ноября 1711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196751"/>
            <a:ext cx="4896544" cy="555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2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19"/>
          <a:stretch/>
        </p:blipFill>
        <p:spPr>
          <a:xfrm>
            <a:off x="1562336" y="1196752"/>
            <a:ext cx="7546168" cy="404373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№2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родился М. В. Ломоносов?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462" y="4186823"/>
            <a:ext cx="68898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Деревня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Мишанинская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Холмогорского района Архангельской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области,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теперь это село Ломоносова</a:t>
            </a:r>
          </a:p>
        </p:txBody>
      </p:sp>
    </p:spTree>
    <p:extLst>
      <p:ext uri="{BB962C8B-B14F-4D97-AF65-F5344CB8AC3E}">
        <p14:creationId xmlns:p14="http://schemas.microsoft.com/office/powerpoint/2010/main" val="65390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00807"/>
            <a:ext cx="5400600" cy="343674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8640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№3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Ломоносов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обосновал идею Северного морского  пути. Приведите в подтверждение его слова об этом.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462" y="4186823"/>
            <a:ext cx="88340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Напрасно строгая природа от нас скрывает место входа с брегов вечерних на Восток. 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Я вижу умными очами : Колумб Российский между льдами спешит и презирает рок”</a:t>
            </a:r>
          </a:p>
        </p:txBody>
      </p:sp>
    </p:spTree>
    <p:extLst>
      <p:ext uri="{BB962C8B-B14F-4D97-AF65-F5344CB8AC3E}">
        <p14:creationId xmlns:p14="http://schemas.microsoft.com/office/powerpoint/2010/main" val="276140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45365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№4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Какой вывод сделал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В. Ломоносов после проведения по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прокаливанию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металлов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462" y="5664150"/>
            <a:ext cx="63857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сохранения массы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вещества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9" r="10432" b="11151"/>
          <a:stretch/>
        </p:blipFill>
        <p:spPr>
          <a:xfrm>
            <a:off x="4644008" y="361592"/>
            <a:ext cx="4436320" cy="558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0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462" y="189130"/>
            <a:ext cx="55216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№5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слова М.В.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Ломоносова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являются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крылатыми?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535249"/>
            <a:ext cx="43204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Широко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простирает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химия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руки свои в дела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человеческие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196" y="1229568"/>
            <a:ext cx="40513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3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462" y="189130"/>
            <a:ext cx="86900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№6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какой поэме, написанной М.В. Ломоносовым, речь идёт о стекле 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4470" y="5664150"/>
            <a:ext cx="42255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Слово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 пользе стекла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774" y="2189312"/>
            <a:ext cx="5600706" cy="412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1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462" y="189130"/>
            <a:ext cx="86900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№7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Кто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назвал М.В. Ломоносова “ первым нашим русским университетом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” 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4470" y="5592142"/>
            <a:ext cx="42255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А.С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Пушкин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756" y="1686794"/>
            <a:ext cx="4348740" cy="505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65527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№8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Что М.В. Ломоносов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писал о пользе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эксперимента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892" y="4186823"/>
            <a:ext cx="79785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Химик требуется не такой , который лишь из одного чтения книг понял сию науку , но который собственным искусством в ней прилежно упражнялся.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640713"/>
            <a:ext cx="6696744" cy="310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3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6624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№9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Какие мозаичные картины выполнил М.В. Ломоносов 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171708"/>
            <a:ext cx="37300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Полтавская баталия 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Пётр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416226"/>
            <a:ext cx="4038988" cy="53723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84" y="1686292"/>
            <a:ext cx="2419075" cy="31246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715384"/>
            <a:ext cx="2237745" cy="30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2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№10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Какой университет носит имя М.В. Ломоносова 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664150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Московский Государственный университет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96752"/>
            <a:ext cx="6565340" cy="459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3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42484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№11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Что М.В. Ломоносов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открыл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Венере 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9730" y="3789040"/>
            <a:ext cx="23762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Атмосферу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63225"/>
            <a:ext cx="4912592" cy="647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7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№12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Какой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вклад внёс М.В. Ломоносов в развитие стекольной промышленности в России 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1218" y="4653136"/>
            <a:ext cx="882475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М.В. Ломоносов разработал рецепты цветных стёкол и был инициатором  строительства стеклозавода.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40" y="1690662"/>
            <a:ext cx="4589636" cy="35504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90662"/>
            <a:ext cx="3816096" cy="280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6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7379" y="2398241"/>
            <a:ext cx="53849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68782" y="6389565"/>
            <a:ext cx="57269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Составитель: Меркулова Е.В. учитель химии МОУ СОШ №117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81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356</Words>
  <Application>Microsoft Office PowerPoint</Application>
  <PresentationFormat>Экран (4:3)</PresentationFormat>
  <Paragraphs>66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Toni Stark</dc:creator>
  <cp:lastModifiedBy>ZooM</cp:lastModifiedBy>
  <cp:revision>14</cp:revision>
  <dcterms:created xsi:type="dcterms:W3CDTF">2011-11-17T19:14:48Z</dcterms:created>
  <dcterms:modified xsi:type="dcterms:W3CDTF">2013-11-27T23:32:40Z</dcterms:modified>
</cp:coreProperties>
</file>