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1F7C61B-9DA3-4305-8C28-575685E8A26C}" type="datetimeFigureOut">
              <a:rPr lang="ru-RU" smtClean="0"/>
              <a:t>05.04.2015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3B16DA8-54F4-47F0-9AA3-C0230CAE3CD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Плазма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356992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 smtClean="0"/>
              <a:t>(от греч. π</a:t>
            </a:r>
            <a:r>
              <a:rPr lang="ru-RU" dirty="0" err="1" smtClean="0"/>
              <a:t>λάσμ</a:t>
            </a:r>
            <a:r>
              <a:rPr lang="ru-RU" dirty="0" smtClean="0"/>
              <a:t>α «вылепленное», «оформленное») — частично или полностью ионизированный газ, образованный из нейтральных атомов (или молекул) и заряженных частиц (ионов и электронов).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32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971600" y="658368"/>
            <a:ext cx="3960440" cy="5218904"/>
          </a:xfrm>
        </p:spPr>
        <p:txBody>
          <a:bodyPr>
            <a:normAutofit/>
          </a:bodyPr>
          <a:lstStyle/>
          <a:p>
            <a:r>
              <a:rPr lang="ru-RU" dirty="0"/>
              <a:t> Важнейшей особенностью плазмы является ее </a:t>
            </a:r>
            <a:r>
              <a:rPr lang="ru-RU" dirty="0" err="1"/>
              <a:t>квазинейтральность</a:t>
            </a:r>
            <a:r>
              <a:rPr lang="ru-RU" dirty="0"/>
              <a:t>, это означает, что объемные плотности положительных и отрицательных заряженных частиц, из которых она образована, оказываются почти одинаковыми. Плазма иногда называется четвёртым (после твёрдого, жидкого и газообразного) агрегатным состоянием вещества.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36712"/>
            <a:ext cx="3273425" cy="3220342"/>
          </a:xfrm>
        </p:spPr>
      </p:pic>
    </p:spTree>
    <p:extLst>
      <p:ext uri="{BB962C8B-B14F-4D97-AF65-F5344CB8AC3E}">
        <p14:creationId xmlns:p14="http://schemas.microsoft.com/office/powerpoint/2010/main" val="116971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658368"/>
            <a:ext cx="3718128" cy="550693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Слово «ионизированный» означает, что от электронных оболочек значительной части атомов или молекул отделён по крайней мере один электрон. Слово «</a:t>
            </a:r>
            <a:r>
              <a:rPr lang="ru-RU" dirty="0" err="1"/>
              <a:t>квазинейтральный</a:t>
            </a:r>
            <a:r>
              <a:rPr lang="ru-RU" dirty="0"/>
              <a:t>» означает, что, несмотря на наличие свободных зарядов (электронов и ионов), суммарный электрический заряд плазмы приблизительно равен нулю. Присутствие свободных электрических зарядов делает плазму проводящей средой, что обуславливает её заметно большее (по сравнению с другими агрегатными состояниями вещества) взаимодействие с магнитным и электрическим полями. Четвёртое состояние вещества было открыто У. </a:t>
            </a:r>
            <a:r>
              <a:rPr lang="ru-RU" dirty="0" err="1"/>
              <a:t>Круксом</a:t>
            </a:r>
            <a:r>
              <a:rPr lang="ru-RU" dirty="0"/>
              <a:t> в 1879 году и названо «плазмой» И. </a:t>
            </a:r>
            <a:r>
              <a:rPr lang="ru-RU" dirty="0" err="1"/>
              <a:t>Ленгмюром</a:t>
            </a:r>
            <a:r>
              <a:rPr lang="ru-RU" dirty="0"/>
              <a:t> в 1928 году, возможно из-за ассоциации с плазмой крови.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60648"/>
            <a:ext cx="2365003" cy="352912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96952"/>
            <a:ext cx="26098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6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620688"/>
            <a:ext cx="3273552" cy="547260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Ленгмюр</a:t>
            </a:r>
            <a:r>
              <a:rPr lang="ru-RU" dirty="0"/>
              <a:t> писал</a:t>
            </a:r>
            <a:r>
              <a:rPr lang="ru-RU" dirty="0" smtClean="0"/>
              <a:t>: Исключая </a:t>
            </a:r>
            <a:r>
              <a:rPr lang="ru-RU" dirty="0"/>
              <a:t>пространство около электродов, где обнаруживается небольшое количество электронов, ионизированный газ содержит ионы и электроны практически в одинаковых количествах, в результате чего суммарный заряд системы очень мал. Мы используем термин «плазма», чтобы описать эту в целом электрически нейтральную область, состоящую из ионов и электронов.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28800"/>
            <a:ext cx="3804384" cy="2233290"/>
          </a:xfrm>
        </p:spPr>
      </p:pic>
    </p:spTree>
    <p:extLst>
      <p:ext uri="{BB962C8B-B14F-4D97-AF65-F5344CB8AC3E}">
        <p14:creationId xmlns:p14="http://schemas.microsoft.com/office/powerpoint/2010/main" val="92963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068960"/>
            <a:ext cx="4526904" cy="2952328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5506936"/>
          </a:xfrm>
        </p:spPr>
        <p:txBody>
          <a:bodyPr>
            <a:normAutofit fontScale="92500"/>
          </a:bodyPr>
          <a:lstStyle/>
          <a:p>
            <a:r>
              <a:rPr lang="ru-RU" dirty="0"/>
              <a:t>Философы античности, начиная с Эмпедокла, утверждали, что мир состоит из четырёх стихий: земли, воды, воздуха и огня. Это положение с учётом некоторых допущений укладывается в современное научное представление о четырёх агрегатных состояниях вещества, причем плазме, очевидно, соответствует </a:t>
            </a:r>
            <a:r>
              <a:rPr lang="ru-RU" dirty="0" smtClean="0"/>
              <a:t>огонь. </a:t>
            </a:r>
            <a:r>
              <a:rPr lang="ru-RU" dirty="0"/>
              <a:t>Свойства плазмы изучает физика плазмы.</a:t>
            </a:r>
          </a:p>
        </p:txBody>
      </p:sp>
      <p:pic>
        <p:nvPicPr>
          <p:cNvPr id="2050" name="Picture 2" descr="C:\Users\dasha\Desktop\Coro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4536503" cy="194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8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229200"/>
            <a:ext cx="7543800" cy="914400"/>
          </a:xfrm>
        </p:spPr>
        <p:txBody>
          <a:bodyPr/>
          <a:lstStyle/>
          <a:p>
            <a:r>
              <a:rPr lang="ru-RU" dirty="0" smtClean="0"/>
              <a:t>Формы Плазмы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2729"/>
            <a:ext cx="7488832" cy="2204864"/>
          </a:xfrm>
        </p:spPr>
        <p:txBody>
          <a:bodyPr/>
          <a:lstStyle/>
          <a:p>
            <a:r>
              <a:rPr lang="ru-RU" dirty="0"/>
              <a:t>Все звёзды состоят из плазмы, и даже пространство между ними заполнено плазмой, хотя и очень разреженной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" y="2132856"/>
            <a:ext cx="9073008" cy="2880320"/>
          </a:xfrm>
        </p:spPr>
      </p:pic>
    </p:spTree>
    <p:extLst>
      <p:ext uri="{BB962C8B-B14F-4D97-AF65-F5344CB8AC3E}">
        <p14:creationId xmlns:p14="http://schemas.microsoft.com/office/powerpoint/2010/main" val="244222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01208"/>
            <a:ext cx="7543800" cy="914400"/>
          </a:xfrm>
        </p:spPr>
        <p:txBody>
          <a:bodyPr/>
          <a:lstStyle/>
          <a:p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692696"/>
            <a:ext cx="3273552" cy="4066776"/>
          </a:xfrm>
        </p:spPr>
        <p:txBody>
          <a:bodyPr>
            <a:normAutofit fontScale="92500"/>
          </a:bodyPr>
          <a:lstStyle/>
          <a:p>
            <a:r>
              <a:rPr lang="ru-RU" dirty="0"/>
              <a:t>Плазма обычно разделяется на идеальную и неидеальную, низкотемпературную и высокотемпературную, равновесную и неравновесную, при этом довольно часто холодная плазма бывает неравновесной, а горячая равновесной.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3995936" y="620688"/>
            <a:ext cx="4824536" cy="460851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Плазму делят на низкотемпературную (температура меньше миллиона K) и высокотемпературную (температура миллион K и выше). Такое деление обусловлено важностью высокотемпературной плазмы в проблеме осуществления управляемого термоядерного синтеза. Разные вещества переходят в состояние плазмы при </a:t>
            </a:r>
            <a:r>
              <a:rPr lang="ru-RU" dirty="0" smtClean="0"/>
              <a:t>разной температуре.</a:t>
            </a:r>
            <a:endParaRPr lang="ru-RU" dirty="0"/>
          </a:p>
          <a:p>
            <a:endParaRPr lang="ru-RU" dirty="0"/>
          </a:p>
          <a:p>
            <a:r>
              <a:rPr lang="ru-RU" dirty="0"/>
              <a:t>В неравновесной плазме электронная температура существенно превышает температуру ионов. Это происходит из-за различия в массах иона и электрона, которое затрудняет процесс обмена энергией.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В равновесной плазме обе температуры </a:t>
            </a:r>
            <a:r>
              <a:rPr lang="ru-RU" dirty="0" smtClean="0"/>
              <a:t>равны, </a:t>
            </a:r>
            <a:r>
              <a:rPr lang="ru-RU" dirty="0"/>
              <a:t>равновесная плазма обычно является горячей (с температурой больше нескольких тысяч K).</a:t>
            </a:r>
          </a:p>
        </p:txBody>
      </p:sp>
    </p:spTree>
    <p:extLst>
      <p:ext uri="{BB962C8B-B14F-4D97-AF65-F5344CB8AC3E}">
        <p14:creationId xmlns:p14="http://schemas.microsoft.com/office/powerpoint/2010/main" val="24261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6" y="548680"/>
            <a:ext cx="9146236" cy="417646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Отличия </a:t>
            </a:r>
            <a:r>
              <a:rPr lang="ru-RU" dirty="0" smtClean="0"/>
              <a:t>плазмы от газа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64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Проявления в природе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5104641" cy="360040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00808"/>
            <a:ext cx="3273425" cy="3273425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66" y="3429000"/>
            <a:ext cx="2541587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4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Проявления в природе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5552250" cy="383617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36712"/>
            <a:ext cx="3488556" cy="4011839"/>
          </a:xfrm>
        </p:spPr>
      </p:pic>
    </p:spTree>
    <p:extLst>
      <p:ext uri="{BB962C8B-B14F-4D97-AF65-F5344CB8AC3E}">
        <p14:creationId xmlns:p14="http://schemas.microsoft.com/office/powerpoint/2010/main" val="352206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34" b="22434"/>
          <a:stretch>
            <a:fillRect/>
          </a:stretch>
        </p:blipFill>
        <p:spPr/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Подготовила: Дарья Денисюк , 10 «Б».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221088"/>
            <a:ext cx="7543800" cy="914400"/>
          </a:xfrm>
        </p:spPr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712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52</TotalTime>
  <Words>459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Базовая</vt:lpstr>
      <vt:lpstr>Плазма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Формы Плазмы</vt:lpstr>
      <vt:lpstr>Классификация</vt:lpstr>
      <vt:lpstr>Отличия плазмы от газа</vt:lpstr>
      <vt:lpstr>Проявления в природе</vt:lpstr>
      <vt:lpstr>Проявления в природе</vt:lpstr>
      <vt:lpstr>Спасибо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Плазма</dc:title>
  <dc:creator>dasha</dc:creator>
  <cp:lastModifiedBy>dasha</cp:lastModifiedBy>
  <cp:revision>5</cp:revision>
  <dcterms:created xsi:type="dcterms:W3CDTF">2015-04-05T17:08:25Z</dcterms:created>
  <dcterms:modified xsi:type="dcterms:W3CDTF">2015-04-05T18:00:50Z</dcterms:modified>
</cp:coreProperties>
</file>