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7" r:id="rId6"/>
    <p:sldId id="260" r:id="rId7"/>
    <p:sldId id="261" r:id="rId8"/>
    <p:sldId id="262" r:id="rId9"/>
    <p:sldId id="263" r:id="rId10"/>
    <p:sldId id="264" r:id="rId11"/>
    <p:sldId id="265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1" d="100"/>
          <a:sy n="81" d="100"/>
        </p:scale>
        <p:origin x="-105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40538-04F1-4212-A752-6C280C674C55}" type="datetimeFigureOut">
              <a:rPr lang="ru-RU" smtClean="0"/>
              <a:t>18.06.2016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8E7C0-9272-41CB-9F28-2968006CBF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40538-04F1-4212-A752-6C280C674C55}" type="datetimeFigureOut">
              <a:rPr lang="ru-RU" smtClean="0"/>
              <a:t>18.06.2016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8E7C0-9272-41CB-9F28-2968006CBF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40538-04F1-4212-A752-6C280C674C55}" type="datetimeFigureOut">
              <a:rPr lang="ru-RU" smtClean="0"/>
              <a:t>18.06.2016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8E7C0-9272-41CB-9F28-2968006CBF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40538-04F1-4212-A752-6C280C674C55}" type="datetimeFigureOut">
              <a:rPr lang="ru-RU" smtClean="0"/>
              <a:t>18.06.2016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8E7C0-9272-41CB-9F28-2968006CBF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40538-04F1-4212-A752-6C280C674C55}" type="datetimeFigureOut">
              <a:rPr lang="ru-RU" smtClean="0"/>
              <a:t>18.06.2016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8E7C0-9272-41CB-9F28-2968006CBF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40538-04F1-4212-A752-6C280C674C55}" type="datetimeFigureOut">
              <a:rPr lang="ru-RU" smtClean="0"/>
              <a:t>18.06.2016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8E7C0-9272-41CB-9F28-2968006CBF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40538-04F1-4212-A752-6C280C674C55}" type="datetimeFigureOut">
              <a:rPr lang="ru-RU" smtClean="0"/>
              <a:t>18.06.2016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8E7C0-9272-41CB-9F28-2968006CBF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40538-04F1-4212-A752-6C280C674C55}" type="datetimeFigureOut">
              <a:rPr lang="ru-RU" smtClean="0"/>
              <a:t>18.06.2016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8E7C0-9272-41CB-9F28-2968006CBF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40538-04F1-4212-A752-6C280C674C55}" type="datetimeFigureOut">
              <a:rPr lang="ru-RU" smtClean="0"/>
              <a:t>18.06.2016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8E7C0-9272-41CB-9F28-2968006CBF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40538-04F1-4212-A752-6C280C674C55}" type="datetimeFigureOut">
              <a:rPr lang="ru-RU" smtClean="0"/>
              <a:t>18.06.2016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8E7C0-9272-41CB-9F28-2968006CBF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40538-04F1-4212-A752-6C280C674C55}" type="datetimeFigureOut">
              <a:rPr lang="ru-RU" smtClean="0"/>
              <a:t>18.06.2016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8E7C0-9272-41CB-9F28-2968006CBF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440538-04F1-4212-A752-6C280C674C55}" type="datetimeFigureOut">
              <a:rPr lang="ru-RU" smtClean="0"/>
              <a:t>18.06.2016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88E7C0-9272-41CB-9F28-2968006CBF39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Администратор\Desktop\18306209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12461" cy="68580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857356" y="1000107"/>
            <a:ext cx="5357850" cy="10064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 smtClean="0">
                <a:solidFill>
                  <a:srgbClr val="FF0000"/>
                </a:solidFill>
                <a:latin typeface="Monotype Corsiva" pitchFamily="66" charset="0"/>
              </a:rPr>
              <a:t>Весен</a:t>
            </a:r>
            <a:r>
              <a:rPr lang="ru-RU" sz="5400" dirty="0" smtClean="0">
                <a:solidFill>
                  <a:srgbClr val="FF0000"/>
                </a:solidFill>
                <a:latin typeface="Monotype Corsiva" pitchFamily="66" charset="0"/>
              </a:rPr>
              <a:t>ние мотивы.</a:t>
            </a: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en-US" sz="3200" dirty="0" smtClean="0"/>
              <a:t>        </a:t>
            </a:r>
            <a:r>
              <a:rPr lang="ru-RU" sz="3200" dirty="0" smtClean="0">
                <a:solidFill>
                  <a:srgbClr val="002060"/>
                </a:solidFill>
              </a:rPr>
              <a:t>(Фото-отчет)</a:t>
            </a:r>
          </a:p>
          <a:p>
            <a:endParaRPr lang="ru-RU" sz="3200" dirty="0">
              <a:solidFill>
                <a:srgbClr val="002060"/>
              </a:solidFill>
            </a:endParaRPr>
          </a:p>
          <a:p>
            <a:endParaRPr lang="ru-RU" sz="3200" dirty="0" smtClean="0">
              <a:solidFill>
                <a:srgbClr val="002060"/>
              </a:solidFill>
            </a:endParaRPr>
          </a:p>
          <a:p>
            <a:endParaRPr lang="ru-RU" sz="3200" dirty="0">
              <a:solidFill>
                <a:srgbClr val="002060"/>
              </a:solidFill>
            </a:endParaRPr>
          </a:p>
          <a:p>
            <a:endParaRPr lang="ru-RU" sz="3200" dirty="0" smtClean="0">
              <a:solidFill>
                <a:srgbClr val="002060"/>
              </a:solidFill>
            </a:endParaRPr>
          </a:p>
          <a:p>
            <a:r>
              <a:rPr lang="ru-RU" sz="3200" dirty="0" smtClean="0">
                <a:solidFill>
                  <a:srgbClr val="002060"/>
                </a:solidFill>
              </a:rPr>
              <a:t>            </a:t>
            </a:r>
            <a:r>
              <a:rPr lang="ru-RU" sz="2400" dirty="0" smtClean="0">
                <a:solidFill>
                  <a:srgbClr val="002060"/>
                </a:solidFill>
              </a:rPr>
              <a:t>Выполнила: воспитатель      		</a:t>
            </a:r>
            <a:r>
              <a:rPr lang="ru-RU" sz="2400" dirty="0" err="1" smtClean="0">
                <a:solidFill>
                  <a:srgbClr val="002060"/>
                </a:solidFill>
              </a:rPr>
              <a:t>Шерстобитова</a:t>
            </a:r>
            <a:r>
              <a:rPr lang="ru-RU" sz="2400" dirty="0" smtClean="0">
                <a:solidFill>
                  <a:srgbClr val="002060"/>
                </a:solidFill>
              </a:rPr>
              <a:t> Л.В.</a:t>
            </a:r>
            <a:endParaRPr lang="ru-RU" sz="3200" dirty="0" smtClean="0">
              <a:solidFill>
                <a:srgbClr val="002060"/>
              </a:solidFill>
            </a:endParaRPr>
          </a:p>
          <a:p>
            <a:endParaRPr lang="ru-RU" sz="3200" dirty="0">
              <a:solidFill>
                <a:srgbClr val="002060"/>
              </a:solidFill>
            </a:endParaRPr>
          </a:p>
          <a:p>
            <a:endParaRPr lang="ru-RU" sz="3200" dirty="0" smtClean="0">
              <a:solidFill>
                <a:srgbClr val="002060"/>
              </a:solidFill>
            </a:endParaRPr>
          </a:p>
          <a:p>
            <a:r>
              <a:rPr lang="ru-RU" sz="3200" dirty="0">
                <a:solidFill>
                  <a:srgbClr val="002060"/>
                </a:solidFill>
              </a:rPr>
              <a:t> </a:t>
            </a:r>
            <a:r>
              <a:rPr lang="ru-RU" sz="3200" dirty="0" smtClean="0">
                <a:solidFill>
                  <a:srgbClr val="002060"/>
                </a:solidFill>
              </a:rPr>
              <a:t>                                    </a:t>
            </a:r>
            <a:endParaRPr lang="ru-RU" sz="3200" dirty="0" smtClean="0">
              <a:solidFill>
                <a:srgbClr val="002060"/>
              </a:solidFill>
            </a:endParaRPr>
          </a:p>
          <a:p>
            <a:endParaRPr lang="ru-RU" sz="3200" dirty="0" smtClean="0">
              <a:solidFill>
                <a:srgbClr val="002060"/>
              </a:solidFill>
            </a:endParaRPr>
          </a:p>
          <a:p>
            <a:endParaRPr lang="en-US" sz="2400" dirty="0" smtClean="0">
              <a:solidFill>
                <a:srgbClr val="002060"/>
              </a:solidFill>
            </a:endParaRPr>
          </a:p>
          <a:p>
            <a:endParaRPr lang="en-US" sz="800" dirty="0">
              <a:solidFill>
                <a:srgbClr val="002060"/>
              </a:solidFill>
            </a:endParaRPr>
          </a:p>
          <a:p>
            <a:endParaRPr lang="en-US" sz="800" dirty="0" smtClean="0">
              <a:solidFill>
                <a:srgbClr val="002060"/>
              </a:solidFill>
            </a:endParaRPr>
          </a:p>
          <a:p>
            <a:endParaRPr lang="en-US" sz="800" dirty="0">
              <a:solidFill>
                <a:srgbClr val="002060"/>
              </a:solidFill>
            </a:endParaRPr>
          </a:p>
          <a:p>
            <a:endParaRPr lang="en-US" sz="800" dirty="0" smtClean="0">
              <a:solidFill>
                <a:srgbClr val="002060"/>
              </a:solidFill>
            </a:endParaRPr>
          </a:p>
          <a:p>
            <a:endParaRPr lang="en-US" sz="800" dirty="0">
              <a:solidFill>
                <a:srgbClr val="002060"/>
              </a:solidFill>
            </a:endParaRPr>
          </a:p>
          <a:p>
            <a:endParaRPr lang="en-US" sz="800" dirty="0" smtClean="0">
              <a:solidFill>
                <a:srgbClr val="002060"/>
              </a:solidFill>
            </a:endParaRPr>
          </a:p>
          <a:p>
            <a:endParaRPr lang="en-US" sz="800" dirty="0">
              <a:solidFill>
                <a:srgbClr val="002060"/>
              </a:solidFill>
            </a:endParaRPr>
          </a:p>
          <a:p>
            <a:endParaRPr lang="en-US" sz="800" dirty="0" smtClean="0">
              <a:solidFill>
                <a:srgbClr val="002060"/>
              </a:solidFill>
            </a:endParaRPr>
          </a:p>
          <a:p>
            <a:endParaRPr lang="en-US" sz="800" dirty="0">
              <a:solidFill>
                <a:srgbClr val="002060"/>
              </a:solidFill>
            </a:endParaRPr>
          </a:p>
          <a:p>
            <a:endParaRPr lang="en-US" sz="800" dirty="0" smtClean="0">
              <a:solidFill>
                <a:srgbClr val="002060"/>
              </a:solidFill>
            </a:endParaRPr>
          </a:p>
          <a:p>
            <a:endParaRPr lang="en-US" sz="800" dirty="0">
              <a:solidFill>
                <a:srgbClr val="002060"/>
              </a:solidFill>
            </a:endParaRPr>
          </a:p>
          <a:p>
            <a:endParaRPr lang="en-US" sz="800" dirty="0" smtClean="0">
              <a:solidFill>
                <a:srgbClr val="002060"/>
              </a:solidFill>
            </a:endParaRPr>
          </a:p>
          <a:p>
            <a:endParaRPr lang="en-US" sz="800" dirty="0">
              <a:solidFill>
                <a:srgbClr val="002060"/>
              </a:solidFill>
            </a:endParaRPr>
          </a:p>
          <a:p>
            <a:endParaRPr lang="en-US" sz="800" dirty="0" smtClean="0">
              <a:solidFill>
                <a:srgbClr val="002060"/>
              </a:solidFill>
            </a:endParaRPr>
          </a:p>
          <a:p>
            <a:endParaRPr lang="en-US" sz="800" dirty="0">
              <a:solidFill>
                <a:srgbClr val="002060"/>
              </a:solidFill>
            </a:endParaRPr>
          </a:p>
          <a:p>
            <a:endParaRPr lang="en-US" sz="800" dirty="0" smtClean="0">
              <a:solidFill>
                <a:srgbClr val="002060"/>
              </a:solidFill>
            </a:endParaRPr>
          </a:p>
          <a:p>
            <a:endParaRPr lang="en-US" sz="800" dirty="0">
              <a:solidFill>
                <a:srgbClr val="002060"/>
              </a:solidFill>
            </a:endParaRPr>
          </a:p>
          <a:p>
            <a:endParaRPr lang="en-US" sz="800" dirty="0" smtClean="0">
              <a:solidFill>
                <a:srgbClr val="002060"/>
              </a:solidFill>
            </a:endParaRPr>
          </a:p>
          <a:p>
            <a:endParaRPr lang="en-US" sz="800" dirty="0">
              <a:solidFill>
                <a:srgbClr val="002060"/>
              </a:solidFill>
            </a:endParaRPr>
          </a:p>
          <a:p>
            <a:endParaRPr lang="en-US" sz="800" dirty="0" smtClean="0">
              <a:solidFill>
                <a:srgbClr val="002060"/>
              </a:solidFill>
            </a:endParaRPr>
          </a:p>
          <a:p>
            <a:endParaRPr lang="en-US" sz="800" dirty="0">
              <a:solidFill>
                <a:srgbClr val="002060"/>
              </a:solidFill>
            </a:endParaRPr>
          </a:p>
          <a:p>
            <a:endParaRPr lang="en-US" sz="800" dirty="0" smtClean="0">
              <a:solidFill>
                <a:srgbClr val="002060"/>
              </a:solidFill>
            </a:endParaRPr>
          </a:p>
          <a:p>
            <a:endParaRPr lang="en-US" sz="800" dirty="0">
              <a:solidFill>
                <a:srgbClr val="002060"/>
              </a:solidFill>
            </a:endParaRPr>
          </a:p>
          <a:p>
            <a:endParaRPr lang="en-US" sz="800" dirty="0" smtClean="0">
              <a:solidFill>
                <a:srgbClr val="002060"/>
              </a:solidFill>
            </a:endParaRPr>
          </a:p>
          <a:p>
            <a:endParaRPr lang="en-US" sz="800" dirty="0">
              <a:solidFill>
                <a:srgbClr val="002060"/>
              </a:solidFill>
            </a:endParaRPr>
          </a:p>
          <a:p>
            <a:endParaRPr lang="en-US" sz="800" dirty="0" smtClean="0">
              <a:solidFill>
                <a:srgbClr val="002060"/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Администратор\Desktop\18306209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12461" cy="68580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2285984" y="1071546"/>
            <a:ext cx="4572032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ru-RU" sz="4000" b="1" dirty="0" smtClean="0">
                <a:solidFill>
                  <a:srgbClr val="FF0000"/>
                </a:solidFill>
                <a:latin typeface="Monotype Corsiva" pitchFamily="66" charset="0"/>
              </a:rPr>
              <a:t>Весенние месяцы.</a:t>
            </a:r>
          </a:p>
          <a:p>
            <a:pPr fontAlgn="base"/>
            <a:r>
              <a:rPr lang="ru-RU" sz="2800" dirty="0" smtClean="0">
                <a:solidFill>
                  <a:srgbClr val="0070C0"/>
                </a:solidFill>
                <a:cs typeface="Andalus" pitchFamily="18" charset="-78"/>
              </a:rPr>
              <a:t>У весны весёлый старт -</a:t>
            </a:r>
            <a:br>
              <a:rPr lang="ru-RU" sz="2800" dirty="0" smtClean="0">
                <a:solidFill>
                  <a:srgbClr val="0070C0"/>
                </a:solidFill>
                <a:cs typeface="Andalus" pitchFamily="18" charset="-78"/>
              </a:rPr>
            </a:br>
            <a:r>
              <a:rPr lang="ru-RU" sz="2800" dirty="0" smtClean="0">
                <a:solidFill>
                  <a:srgbClr val="0070C0"/>
                </a:solidFill>
                <a:cs typeface="Andalus" pitchFamily="18" charset="-78"/>
              </a:rPr>
              <a:t>На пороге стоит Март.</a:t>
            </a:r>
            <a:br>
              <a:rPr lang="ru-RU" sz="2800" dirty="0" smtClean="0">
                <a:solidFill>
                  <a:srgbClr val="0070C0"/>
                </a:solidFill>
                <a:cs typeface="Andalus" pitchFamily="18" charset="-78"/>
              </a:rPr>
            </a:br>
            <a:r>
              <a:rPr lang="ru-RU" sz="2800" dirty="0" smtClean="0">
                <a:solidFill>
                  <a:srgbClr val="0070C0"/>
                </a:solidFill>
                <a:cs typeface="Andalus" pitchFamily="18" charset="-78"/>
              </a:rPr>
              <a:t>Весело звенит капель -</a:t>
            </a:r>
            <a:br>
              <a:rPr lang="ru-RU" sz="2800" dirty="0" smtClean="0">
                <a:solidFill>
                  <a:srgbClr val="0070C0"/>
                </a:solidFill>
                <a:cs typeface="Andalus" pitchFamily="18" charset="-78"/>
              </a:rPr>
            </a:br>
            <a:r>
              <a:rPr lang="ru-RU" sz="2800" dirty="0" smtClean="0">
                <a:solidFill>
                  <a:srgbClr val="0070C0"/>
                </a:solidFill>
                <a:cs typeface="Andalus" pitchFamily="18" charset="-78"/>
              </a:rPr>
              <a:t>К нам уже спешит Апрель.</a:t>
            </a:r>
            <a:br>
              <a:rPr lang="ru-RU" sz="2800" dirty="0" smtClean="0">
                <a:solidFill>
                  <a:srgbClr val="0070C0"/>
                </a:solidFill>
                <a:cs typeface="Andalus" pitchFamily="18" charset="-78"/>
              </a:rPr>
            </a:br>
            <a:r>
              <a:rPr lang="ru-RU" sz="2800" dirty="0" smtClean="0">
                <a:solidFill>
                  <a:srgbClr val="0070C0"/>
                </a:solidFill>
                <a:cs typeface="Andalus" pitchFamily="18" charset="-78"/>
              </a:rPr>
              <a:t>Май их быстро догоняет,</a:t>
            </a:r>
            <a:br>
              <a:rPr lang="ru-RU" sz="2800" dirty="0" smtClean="0">
                <a:solidFill>
                  <a:srgbClr val="0070C0"/>
                </a:solidFill>
                <a:cs typeface="Andalus" pitchFamily="18" charset="-78"/>
              </a:rPr>
            </a:br>
            <a:r>
              <a:rPr lang="ru-RU" sz="2800" dirty="0" smtClean="0">
                <a:solidFill>
                  <a:srgbClr val="0070C0"/>
                </a:solidFill>
                <a:cs typeface="Andalus" pitchFamily="18" charset="-78"/>
              </a:rPr>
              <a:t>Всех цветами он встречает.</a:t>
            </a:r>
            <a:br>
              <a:rPr lang="ru-RU" sz="2800" dirty="0" smtClean="0">
                <a:solidFill>
                  <a:srgbClr val="0070C0"/>
                </a:solidFill>
                <a:cs typeface="Andalus" pitchFamily="18" charset="-78"/>
              </a:rPr>
            </a:br>
            <a:r>
              <a:rPr lang="ru-RU" sz="2800" dirty="0" smtClean="0">
                <a:solidFill>
                  <a:srgbClr val="0070C0"/>
                </a:solidFill>
                <a:cs typeface="Andalus" pitchFamily="18" charset="-78"/>
              </a:rPr>
              <a:t>Света, радости полны</a:t>
            </a:r>
            <a:br>
              <a:rPr lang="ru-RU" sz="2800" dirty="0" smtClean="0">
                <a:solidFill>
                  <a:srgbClr val="0070C0"/>
                </a:solidFill>
                <a:cs typeface="Andalus" pitchFamily="18" charset="-78"/>
              </a:rPr>
            </a:br>
            <a:r>
              <a:rPr lang="ru-RU" sz="2800" dirty="0" smtClean="0">
                <a:solidFill>
                  <a:srgbClr val="0070C0"/>
                </a:solidFill>
                <a:cs typeface="Andalus" pitchFamily="18" charset="-78"/>
              </a:rPr>
              <a:t>Все три месяца весны.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500298" y="1500174"/>
            <a:ext cx="45005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pic>
        <p:nvPicPr>
          <p:cNvPr id="6" name="Picture 2" descr="C:\Users\Администратор\Desktop\DSC0125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14480" y="1142984"/>
            <a:ext cx="6034617" cy="4525963"/>
          </a:xfrm>
          <a:prstGeom prst="rect">
            <a:avLst/>
          </a:prstGeom>
          <a:noFill/>
        </p:spPr>
      </p:pic>
      <p:pic>
        <p:nvPicPr>
          <p:cNvPr id="7" name="Picture 2" descr="C:\Users\Администратор\Desktop\18306209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00232" y="1000108"/>
            <a:ext cx="6143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pic>
        <p:nvPicPr>
          <p:cNvPr id="3" name="Picture 3" descr="C:\Users\Администратор\Desktop\DSC0126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14480" y="285728"/>
            <a:ext cx="6391273" cy="2532698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3714744" y="3500438"/>
            <a:ext cx="35004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pic>
        <p:nvPicPr>
          <p:cNvPr id="5" name="Picture 2" descr="C:\Users\Администратор\Desktop\DSC0122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14546" y="3214686"/>
            <a:ext cx="3874564" cy="2905923"/>
          </a:xfrm>
          <a:prstGeom prst="rect">
            <a:avLst/>
          </a:prstGeom>
          <a:noFill/>
        </p:spPr>
      </p:pic>
      <p:pic>
        <p:nvPicPr>
          <p:cNvPr id="6" name="Picture 2" descr="C:\Users\Администратор\Desktop\18306209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9112461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000496" y="2214554"/>
            <a:ext cx="1571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pic>
        <p:nvPicPr>
          <p:cNvPr id="3" name="Рисунок 2" descr="C:\Users\Администратор\Desktop\DSC01248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 flipH="1">
            <a:off x="1928794" y="428604"/>
            <a:ext cx="5143504" cy="6072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2" descr="C:\Users\Администратор\Desktop\18306209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12461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71538" y="642918"/>
            <a:ext cx="3571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pic>
        <p:nvPicPr>
          <p:cNvPr id="3" name="Picture 3" descr="C:\Users\Администратор\Desktop\detsad-376263-146508598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28794" y="4000504"/>
            <a:ext cx="3571437" cy="2562479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4572000" y="3857628"/>
            <a:ext cx="1132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pic>
        <p:nvPicPr>
          <p:cNvPr id="5" name="Picture 2" descr="C:\Users\Администратор\Desktop\DSC0129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3438" y="1357298"/>
            <a:ext cx="3619525" cy="2714644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1643042" y="642918"/>
            <a:ext cx="471490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 smtClean="0">
                <a:solidFill>
                  <a:srgbClr val="00B050"/>
                </a:solidFill>
                <a:latin typeface="Monotype Corsiva" pitchFamily="66" charset="0"/>
              </a:rPr>
              <a:t>Наше творчество с детьми</a:t>
            </a:r>
            <a:endParaRPr lang="ru-RU" sz="4800" dirty="0">
              <a:solidFill>
                <a:srgbClr val="00B050"/>
              </a:solidFill>
              <a:latin typeface="Monotype Corsiva" pitchFamily="66" charset="0"/>
            </a:endParaRPr>
          </a:p>
        </p:txBody>
      </p:sp>
      <p:pic>
        <p:nvPicPr>
          <p:cNvPr id="7" name="Picture 2" descr="C:\Users\Администратор\Desktop\18306209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9112461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28860" y="571480"/>
            <a:ext cx="49292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 smtClean="0">
                <a:solidFill>
                  <a:srgbClr val="FF0000"/>
                </a:solidFill>
                <a:latin typeface="Monotype Corsiva" pitchFamily="66" charset="0"/>
              </a:rPr>
              <a:t>Весенние прогулки:</a:t>
            </a:r>
            <a:endParaRPr lang="ru-RU" sz="4800" dirty="0">
              <a:solidFill>
                <a:srgbClr val="FF0000"/>
              </a:solidFill>
              <a:latin typeface="Monotype Corsiva" pitchFamily="66" charset="0"/>
            </a:endParaRPr>
          </a:p>
        </p:txBody>
      </p:sp>
      <p:pic>
        <p:nvPicPr>
          <p:cNvPr id="4" name="Picture 3" descr="C:\Users\Администратор\Desktop\DSC0122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85918" y="1500174"/>
            <a:ext cx="3466921" cy="4643446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5786446" y="1643050"/>
            <a:ext cx="22860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pic>
        <p:nvPicPr>
          <p:cNvPr id="6" name="Picture 2" descr="C:\Users\Администратор\Desktop\DSC0123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88498" y="1857364"/>
            <a:ext cx="3755502" cy="2816626"/>
          </a:xfrm>
          <a:prstGeom prst="rect">
            <a:avLst/>
          </a:prstGeom>
          <a:noFill/>
        </p:spPr>
      </p:pic>
      <p:pic>
        <p:nvPicPr>
          <p:cNvPr id="8" name="Picture 2" descr="C:\Users\Администратор\Desktop\18306209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9112461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43174" y="1428736"/>
            <a:ext cx="45005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pic>
        <p:nvPicPr>
          <p:cNvPr id="3" name="Picture 2" descr="C:\Users\Администратор\Desktop\DSC0122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28794" y="1071546"/>
            <a:ext cx="6034617" cy="4525963"/>
          </a:xfrm>
          <a:prstGeom prst="rect">
            <a:avLst/>
          </a:prstGeom>
          <a:noFill/>
        </p:spPr>
      </p:pic>
      <p:pic>
        <p:nvPicPr>
          <p:cNvPr id="4" name="Picture 2" descr="C:\Users\Администратор\Desktop\18306209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12461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Администратор\Desktop\DSC0123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85918" y="1142984"/>
            <a:ext cx="6034617" cy="4525963"/>
          </a:xfrm>
          <a:prstGeom prst="rect">
            <a:avLst/>
          </a:prstGeom>
          <a:noFill/>
        </p:spPr>
      </p:pic>
      <p:pic>
        <p:nvPicPr>
          <p:cNvPr id="3" name="Picture 2" descr="C:\Users\Администратор\Desktop\18306209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12461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Администратор\Desktop\18306209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12461" cy="68580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2643174" y="857232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pic>
        <p:nvPicPr>
          <p:cNvPr id="3" name="Picture 2" descr="C:\Users\Администратор\Desktop\DSC0123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85852" y="785794"/>
            <a:ext cx="7143800" cy="53578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57488" y="1500174"/>
            <a:ext cx="21431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pic>
        <p:nvPicPr>
          <p:cNvPr id="3" name="Picture 2" descr="C:\Users\Администратор\Desktop\imag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5852" y="1071546"/>
            <a:ext cx="7643866" cy="4530432"/>
          </a:xfrm>
          <a:prstGeom prst="rect">
            <a:avLst/>
          </a:prstGeom>
          <a:noFill/>
        </p:spPr>
      </p:pic>
      <p:pic>
        <p:nvPicPr>
          <p:cNvPr id="4" name="Picture 2" descr="C:\Users\Администратор\Desktop\18306209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12461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071670" y="428604"/>
            <a:ext cx="52864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 smtClean="0">
                <a:solidFill>
                  <a:srgbClr val="FF0000"/>
                </a:solidFill>
                <a:latin typeface="Monotype Corsiva" pitchFamily="66" charset="0"/>
              </a:rPr>
              <a:t>Весенний праздник.</a:t>
            </a:r>
            <a:endParaRPr lang="ru-RU" sz="4800" dirty="0">
              <a:solidFill>
                <a:srgbClr val="FF0000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</TotalTime>
  <Words>21</Words>
  <Application>Microsoft Office PowerPoint</Application>
  <PresentationFormat>Экран (4:3)</PresentationFormat>
  <Paragraphs>41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XTreme.ws</dc:creator>
  <cp:lastModifiedBy>XTreme.ws</cp:lastModifiedBy>
  <cp:revision>5</cp:revision>
  <dcterms:created xsi:type="dcterms:W3CDTF">2016-06-18T07:31:51Z</dcterms:created>
  <dcterms:modified xsi:type="dcterms:W3CDTF">2016-06-18T08:13:43Z</dcterms:modified>
</cp:coreProperties>
</file>