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B"/>
    <a:srgbClr val="0474D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134" autoAdjust="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DE182-6F6F-494C-B578-05ABA33B6E6B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732D2-4E91-48DA-91B3-73D7C1D2443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732D2-4E91-48DA-91B3-73D7C1D2443E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Космос\14622USQLCIPVxkXbzn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928726" y="-285776"/>
            <a:ext cx="10972800" cy="71437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40378"/>
          </a:xfrm>
        </p:spPr>
        <p:txBody>
          <a:bodyPr>
            <a:norm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Происхождение и эволюция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вселенной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ыполнила:</a:t>
            </a:r>
            <a:b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Лукина Виктория Алексеевна</a:t>
            </a:r>
            <a:b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студентка 203 группы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Космос\13186juHplcMRVxCWIqdO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64" y="1643050"/>
            <a:ext cx="9394630" cy="53578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Book Antiqua" pitchFamily="18" charset="0"/>
              </a:rPr>
              <a:t>Вселенная – это весь существующий материальный мир, безграничный во времени и пространстве и бесконечно разнообразный по формам, которые принимает материя в процессе своего развития. </a:t>
            </a:r>
            <a:endParaRPr lang="en-US" dirty="0" smtClean="0">
              <a:latin typeface="Book Antiqua" pitchFamily="18" charset="0"/>
            </a:endParaRPr>
          </a:p>
          <a:p>
            <a:r>
              <a:rPr lang="ru-RU" dirty="0" smtClean="0">
                <a:latin typeface="Book Antiqua" pitchFamily="18" charset="0"/>
              </a:rPr>
              <a:t>Вселенная</a:t>
            </a:r>
            <a:r>
              <a:rPr lang="ru-RU" dirty="0" smtClean="0">
                <a:latin typeface="Book Antiqua" pitchFamily="18" charset="0"/>
              </a:rPr>
              <a:t>, изучаемая астрономией, - часть материального мира, которая доступна исследованию астрономическими средствами, соответствующими достигнутому уровню развития науки (иногда эту часть Вселенной называют Метагалактикой). </a:t>
            </a:r>
            <a:endParaRPr lang="ru-RU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Book Antiqua" pitchFamily="18" charset="0"/>
              </a:rPr>
              <a:t>Вселенную в целом изучает наука, называемая космологией, т. е. наукой о космосе. Хотя сейчас космосом называют всё находящееся за пределами атмосферы Земли, но не так было в Древней Греции. Космос тогда принимался как «порядок», «гармония», в противоположность «хаосу» — «беспорядку». Таким образом, космология, в основе своей, как и подобает науке, открывает упорядоченность нашего мира и нацелена на поиск законов его функционирования. Открытие этих законов и представляет собой цель изучения Вселенной как единого упорядоченного целого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Космос\indexллд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258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Book Antiqua" pitchFamily="18" charset="0"/>
              </a:rPr>
              <a:t>МИФЫ И РЕЛИГИОЗНЫЕ ИСТОРИИ О СОТВОРЕНИИ МИРА</a:t>
            </a:r>
            <a:endParaRPr lang="ru-RU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143380"/>
            <a:ext cx="8229600" cy="1982783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Book Antiqua" pitchFamily="18" charset="0"/>
              </a:rPr>
              <a:t>Под теориями сотворения мира обычно понимают мифы о сотворении — мифы и религиозные истории, описывающие происхождение вселенной в качестве акта «сотворения» со стороны высшего существа. Во многих источниках, описывающих мифы о сотворении мира, имеются общие темы. Общий лейтмотив включает себя истории о выделении жизни из изначального хаоса, разъединении материнских и отцовских богов, возникновении суши из океана, бесконечного и безвременного, и т. д.</a:t>
            </a:r>
            <a:endParaRPr lang="ru-RU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Космос\indexд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411675"/>
          </a:xfrm>
        </p:spPr>
        <p:txBody>
          <a:bodyPr>
            <a:norm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 русле древнеегипетской мифологической традиции существовало, по меньшей мере, четыре космогонических теории: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гелиопольская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мемфисская,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гермопольская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фиванская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.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Book Antiqua" pitchFamily="18" charset="0"/>
              </a:rPr>
              <a:t>В священных книгах Древней Индии написано, что рождение Вселенной и Богов произошло из золотого Космического Яйца. В более поздних литературно-религиозных трудах индийцев ("упанишадах") встречается мысль о саморазвивающейся природе, образованной тремя </a:t>
            </a:r>
            <a:r>
              <a:rPr lang="ru-RU" dirty="0" smtClean="0">
                <a:latin typeface="Book Antiqua" pitchFamily="18" charset="0"/>
              </a:rPr>
              <a:t>элементами</a:t>
            </a:r>
            <a:r>
              <a:rPr lang="en-US" dirty="0" smtClean="0">
                <a:latin typeface="Book Antiqua" pitchFamily="18" charset="0"/>
              </a:rPr>
              <a:t>.</a:t>
            </a:r>
            <a:endParaRPr lang="ru-RU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Космос\14901ozqyWbkZOIVuGT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0018"/>
            <a:ext cx="9144000" cy="635798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Book Antiqua" pitchFamily="18" charset="0"/>
              </a:rPr>
              <a:t>Канонические концепции сотворения Вселенной и Человека - </a:t>
            </a:r>
            <a:r>
              <a:rPr lang="ru-RU" dirty="0" err="1" smtClean="0">
                <a:latin typeface="Book Antiqua" pitchFamily="18" charset="0"/>
              </a:rPr>
              <a:t>христианско-иудаистическая</a:t>
            </a:r>
            <a:r>
              <a:rPr lang="ru-RU" dirty="0" smtClean="0">
                <a:latin typeface="Book Antiqua" pitchFamily="18" charset="0"/>
              </a:rPr>
              <a:t> (изложенная в книгах Ветхого завета), мусульманская, буддистская и др. религии - возникли на совершенно определенной стадии общественного развития. У каждой религии есть своя определенная мифология и свои определенные ритуалы, которые у более высокоразвитых религий доведены до тончайших подробностей. </a:t>
            </a:r>
            <a:endParaRPr lang="ru-RU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Космос\ждж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Буддизм — древнейшая из мировых религий, получившая название от имени, а точнее от почётного титула, её основателя Будды, что означает "Просветлённый".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Book Antiqua" pitchFamily="18" charset="0"/>
              </a:rPr>
              <a:t>Христианство (от греческого слова </a:t>
            </a:r>
            <a:r>
              <a:rPr lang="ru-RU" dirty="0" err="1" smtClean="0">
                <a:latin typeface="Book Antiqua" pitchFamily="18" charset="0"/>
              </a:rPr>
              <a:t>christos</a:t>
            </a:r>
            <a:r>
              <a:rPr lang="ru-RU" dirty="0" smtClean="0">
                <a:latin typeface="Book Antiqua" pitchFamily="18" charset="0"/>
              </a:rPr>
              <a:t> - "помазанник", "Мессия") зародилось как одна из сект иудаизма в I в. н.э. в Палестине. Согласно Библии, Бог существовал еще до творения, поэтому Он находится вне творения, хотя и всё творение поддерживается и управляется им. </a:t>
            </a:r>
            <a:endParaRPr lang="ru-RU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Космос\indexо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6170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868742"/>
          </a:xfrm>
        </p:spPr>
        <p:txBody>
          <a:bodyPr>
            <a:norm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НАУЧНЫЕ ТЕОРИИ ПРОИСХОДЕНИЯ ВСЕЛЕННОЙ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V="1">
            <a:off x="457200" y="5143512"/>
            <a:ext cx="7543824" cy="214313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Book Antiqua" pitchFamily="18" charset="0"/>
              </a:rPr>
              <a:t>- Теория "сотворения мира из ничего"</a:t>
            </a:r>
          </a:p>
          <a:p>
            <a:r>
              <a:rPr lang="ru-RU" dirty="0" smtClean="0">
                <a:latin typeface="Book Antiqua" pitchFamily="18" charset="0"/>
              </a:rPr>
              <a:t>- Теория "случайности возникновения Вселенной"</a:t>
            </a:r>
          </a:p>
          <a:p>
            <a:r>
              <a:rPr lang="ru-RU" dirty="0" smtClean="0">
                <a:latin typeface="Book Antiqua" pitchFamily="18" charset="0"/>
              </a:rPr>
              <a:t>- Теория "Стабильного Состояния"</a:t>
            </a:r>
          </a:p>
          <a:p>
            <a:r>
              <a:rPr lang="ru-RU" dirty="0" smtClean="0">
                <a:latin typeface="Book Antiqua" pitchFamily="18" charset="0"/>
              </a:rPr>
              <a:t>- Теория "Большого взрыва"</a:t>
            </a:r>
          </a:p>
          <a:p>
            <a:r>
              <a:rPr lang="ru-RU" dirty="0" smtClean="0">
                <a:latin typeface="Book Antiqua" pitchFamily="18" charset="0"/>
              </a:rPr>
              <a:t>- Теория "бесконечно пульсирующей Вселенной"</a:t>
            </a:r>
          </a:p>
          <a:p>
            <a:r>
              <a:rPr lang="ru-RU" dirty="0" smtClean="0">
                <a:latin typeface="Book Antiqua" pitchFamily="18" charset="0"/>
              </a:rPr>
              <a:t>- Теория "пульсирующей Вселенной с обращением хода времени"</a:t>
            </a:r>
          </a:p>
          <a:p>
            <a:endParaRPr lang="ru-RU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Космос\12926SzCZjUHIrLKbwXolTYcG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41938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29737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Спасибо за внимание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572140"/>
            <a:ext cx="8229600" cy="554023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481</Words>
  <PresentationFormat>Экран (4:3)</PresentationFormat>
  <Paragraphs>20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Происхождение и эволюция вселенной Выполнила:  Лукина Виктория Алексеевна студентка 203 группы </vt:lpstr>
      <vt:lpstr>Слайд 2</vt:lpstr>
      <vt:lpstr>Слайд 3</vt:lpstr>
      <vt:lpstr>МИФЫ И РЕЛИГИОЗНЫЕ ИСТОРИИ О СОТВОРЕНИИ МИРА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НАУЧНЫЕ ТЕОРИИ ПРОИСХОДЕНИЯ ВСЕЛЕННОЙ </vt:lpstr>
      <vt:lpstr>Слайд 13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Vika</cp:lastModifiedBy>
  <cp:revision>13</cp:revision>
  <dcterms:modified xsi:type="dcterms:W3CDTF">2016-02-17T12:44:43Z</dcterms:modified>
</cp:coreProperties>
</file>