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259" r:id="rId7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45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5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39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1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25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2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9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25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48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5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3F1F-5BFA-4747-91C6-1F747AC0797F}" type="datetimeFigureOut">
              <a:rPr lang="ru-RU" smtClean="0"/>
              <a:t>25.06.2016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7C536-8E81-4F76-BC10-D55620C5F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нстантин Иванович\Desktop\Underground\ppt-Underground\1-Undergrou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41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онстантин Иванович\Desktop\Underground\ppt-Underground\2-Underground_Страница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65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онстантин Иванович\Desktop\Underground\ppt-Underground\2-Underground_Страница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онстантин Иванович\Desktop\Underground\ppt-Underground\2-Underground_Страница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236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Константин Иванович\Desktop\Underground\ppt-Underground\2-Underground_Страница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75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Константин Иванович\Desktop\Underground\ppt-Underground\2-Underground_Страница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710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Константин Иванович\Desktop\Underground\ppt-Underground\2-Underground_Страница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533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Константин Иванович\Desktop\Underground\ppt-Underground\2-Underground_Страница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532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Константин Иванович\Desktop\Underground\ppt-Underground\2-Underground_Страница_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58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Константин Иванович\Desktop\Underground\ppt-Underground\2-Underground_Страница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81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Константин Иванович\Desktop\Underground\ppt-Underground\2-Underground_Страница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74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Константин Иванович\Desktop\Underground\ppt-Underground\2-Underground_Страница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583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Константин Иванович\Desktop\Underground\ppt-Underground\2-Underground_Страница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65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Константин Иванович\Desktop\Underground\ppt-Underground\2-Underground_Страница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160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Константин Иванович\Desktop\Underground\ppt-Underground\2-Underground_Страница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79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Константин Иванович\Desktop\Underground\ppt-Underground\2-Underground_Страница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838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Константин Иванович\Desktop\Underground\ppt-Underground\2-Underground_Страница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343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Константин Иванович\Desktop\Underground\ppt-Underground\2-Underground_Страница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10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Константин Иванович\Desktop\Underground\ppt-Underground\2-Underground_Страница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838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Константин Иванович\Desktop\Underground\ppt-Underground\2-Underground_Страница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503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Константин Иванович\Desktop\Underground\ppt-Underground\2-Underground_Страница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972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Константин Иванович\Desktop\Underground\ppt-Underground\2-Underground_Страница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280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Константин Иванович\Desktop\Underground\ppt-Underground\2-Underground_Страница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232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Константин Иванович\Desktop\Underground\ppt-Underground\2-Underground_Страница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260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Константин Иванович\Desktop\Underground\ppt-Underground\2-Underground_Страница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423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Константин Иванович\Desktop\Underground\ppt-Underground\2-Underground_Страница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487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Константин Иванович\Desktop\Underground\ppt-Underground\2-Underground_Страница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885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Константин Иванович\Desktop\Underground\ppt-Underground\2-Underground_Страница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413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Константин Иванович\Desktop\Underground\ppt-Underground\2-Underground_Страница_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746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Константин Иванович\Desktop\Underground\ppt-Underground\2-Underground_Страница_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717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нстантин Иванович\Desktop\Underground\ppt-Underground\2-Underground_Страница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253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нстантин Иванович\Desktop\Underground\ppt-Underground\2-Underground_Страница_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960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онстантин Иванович\Desktop\Underground\ppt-Underground\2-Underground_Страница_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235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онстантин Иванович\Desktop\Underground\ppt-Underground\2-Underground_Страница_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024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онстантин Иванович\Desktop\Underground\ppt-Underground\2-Underground_Страница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786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Константин Иванович\Desktop\Underground\ppt-Underground\2-Underground_Страница_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992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Константин Иванович\Desktop\Underground\ppt-Underground\2-Underground_Страница_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540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Константин Иванович\Desktop\Underground\ppt-Underground\2-Underground_Страница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053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Константин Иванович\Desktop\Underground\ppt-Underground\2-Underground_Страница_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625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Константин Иванович\Desktop\Underground\ppt-Underground\2-Underground_Страница_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0683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Константин Иванович\Desktop\Underground\ppt-Underground\2-Underground_Страница_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559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Константин Иванович\Desktop\Underground\ppt-Underground\2-Underground_Страница_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7793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Константин Иванович\Desktop\Underground\ppt-Underground\2-Underground_Страница_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803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Константин Иванович\Desktop\Underground\ppt-Underground\2-Underground_Страница_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768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Константин Иванович\Desktop\Underground\ppt-Underground\2-Underground_Страница_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0245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Константин Иванович\Desktop\Underground\ppt-Underground\2-Underground_Страница_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524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Константин Иванович\Desktop\Underground\ppt-Underground\2-Underground_Страница_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8993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Константин Иванович\Desktop\Underground\ppt-Underground\2-Underground_Страница_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742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Константин Иванович\Desktop\Underground\ppt-Underground\2-Underground_Страница_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896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Константин Иванович\Desktop\Underground\ppt-Underground\2-Underground_Страница_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7218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Константин Иванович\Desktop\Underground\ppt-Underground\2-Underground_Страница_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0497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Константин Иванович\Desktop\Underground\ppt-Underground\2-Underground_Страница_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8018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Константин Иванович\Desktop\Underground\ppt-Underground\2-Underground_Страница_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4636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Константин Иванович\Desktop\Underground\ppt-Underground\2-Underground_Страница_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7311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Константин Иванович\Desktop\Underground\ppt-Underground\2-Underground_Страница_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1556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Константин Иванович\Desktop\Underground\ppt-Underground\2-Underground_Страница_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175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Константин Иванович\Desktop\Underground\ppt-Underground\2-Underground_Страница_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2930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Константин Иванович\Desktop\Underground\ppt-Underground\2-Underground_Страница_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4946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Константин Иванович\Desktop\Underground\ppt-Underground\2-Underground_Страница_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9439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Константин Иванович\Desktop\Underground\ppt-Underground\2-Underground_Страница_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2796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Константин Иванович\Desktop\Underground\ppt-Underground\2-Underground_Страница_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5527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Константин Иванович\Desktop\Underground\ppt-Underground\2-Underground_Страница_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2488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Константин Иванович\Desktop\Underground\ppt-Underground\2-Underground_Страница_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7028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Константин Иванович\Desktop\Underground\ppt-Underground\2-Underground_Страница_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9391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Константин Иванович\Desktop\Underground\ppt-Underground\2-Underground_Страница_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407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Константин Иванович\Desktop\Underground\ppt-Underground\2-Underground_Страница_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4139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Константин Иванович\Desktop\Underground\ppt-Underground\2-Underground_Страница_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1665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Константин Иванович\Desktop\Underground\ppt-Underground\2-Underground_Страница_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886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Константин Иванович\Desktop\Underground\ppt-Underground\2-Underground_Страница_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9573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Константин Иванович\Desktop\Underground\ppt-Underground\2-Underground_Страница_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6543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Константин Иванович\Desktop\Underground\ppt-Underground\2-Underground_Страница_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524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онстантин Иванович\Desktop\Underground\ppt-Underground\3-Undergrou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147"/>
            <a:ext cx="9144000" cy="6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293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Экран (4:3)</PresentationFormat>
  <Paragraphs>0</Paragraphs>
  <Slides>72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 Иванович</dc:creator>
  <cp:lastModifiedBy>Константин Иванович</cp:lastModifiedBy>
  <cp:revision>7</cp:revision>
  <dcterms:created xsi:type="dcterms:W3CDTF">2016-06-25T06:38:46Z</dcterms:created>
  <dcterms:modified xsi:type="dcterms:W3CDTF">2016-06-25T07:38:23Z</dcterms:modified>
</cp:coreProperties>
</file>