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2" r:id="rId5"/>
    <p:sldId id="26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1925-7548-484B-9EA1-F2E4473825F1}" type="datetimeFigureOut">
              <a:rPr lang="ru-RU" smtClean="0"/>
              <a:t>10.05.2016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7318-E4B2-4664-83DC-C99ADB175A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1925-7548-484B-9EA1-F2E4473825F1}" type="datetimeFigureOut">
              <a:rPr lang="ru-RU" smtClean="0"/>
              <a:t>10.05.2016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7318-E4B2-4664-83DC-C99ADB175A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1925-7548-484B-9EA1-F2E4473825F1}" type="datetimeFigureOut">
              <a:rPr lang="ru-RU" smtClean="0"/>
              <a:t>10.05.2016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7318-E4B2-4664-83DC-C99ADB175A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1925-7548-484B-9EA1-F2E4473825F1}" type="datetimeFigureOut">
              <a:rPr lang="ru-RU" smtClean="0"/>
              <a:t>10.05.2016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7318-E4B2-4664-83DC-C99ADB175A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1925-7548-484B-9EA1-F2E4473825F1}" type="datetimeFigureOut">
              <a:rPr lang="ru-RU" smtClean="0"/>
              <a:t>10.05.2016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7318-E4B2-4664-83DC-C99ADB175A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1925-7548-484B-9EA1-F2E4473825F1}" type="datetimeFigureOut">
              <a:rPr lang="ru-RU" smtClean="0"/>
              <a:t>10.05.2016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7318-E4B2-4664-83DC-C99ADB175A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1925-7548-484B-9EA1-F2E4473825F1}" type="datetimeFigureOut">
              <a:rPr lang="ru-RU" smtClean="0"/>
              <a:t>10.05.2016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7318-E4B2-4664-83DC-C99ADB175A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1925-7548-484B-9EA1-F2E4473825F1}" type="datetimeFigureOut">
              <a:rPr lang="ru-RU" smtClean="0"/>
              <a:t>10.05.2016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7318-E4B2-4664-83DC-C99ADB175A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1925-7548-484B-9EA1-F2E4473825F1}" type="datetimeFigureOut">
              <a:rPr lang="ru-RU" smtClean="0"/>
              <a:t>10.05.2016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7318-E4B2-4664-83DC-C99ADB175A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1925-7548-484B-9EA1-F2E4473825F1}" type="datetimeFigureOut">
              <a:rPr lang="ru-RU" smtClean="0"/>
              <a:t>10.05.2016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7318-E4B2-4664-83DC-C99ADB175A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1925-7548-484B-9EA1-F2E4473825F1}" type="datetimeFigureOut">
              <a:rPr lang="ru-RU" smtClean="0"/>
              <a:t>10.05.2016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7318-E4B2-4664-83DC-C99ADB175A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31925-7548-484B-9EA1-F2E4473825F1}" type="datetimeFigureOut">
              <a:rPr lang="ru-RU" smtClean="0"/>
              <a:t>10.05.2016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C7318-E4B2-4664-83DC-C99ADB175AD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2853"/>
            <a:ext cx="7529538" cy="142876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Влияние Крымской войны на положение России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857364"/>
            <a:ext cx="7643834" cy="47863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Крымская война (1853-1856)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828799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Для того, чтобы расширить свои государственные границы и таким образом укрепить свое политическое влияние в мире большинство европейских стран, в том числе и Российская </a:t>
            </a:r>
            <a:r>
              <a:rPr lang="ru-RU" dirty="0" smtClean="0"/>
              <a:t>Империя стремилась </a:t>
            </a:r>
            <a:r>
              <a:rPr lang="ru-RU" dirty="0"/>
              <a:t>к разделению турецких земель.</a:t>
            </a:r>
          </a:p>
        </p:txBody>
      </p:sp>
      <p:pic>
        <p:nvPicPr>
          <p:cNvPr id="10242" name="Picture 2" descr="http://img1.liveinternet.ru/images/attach/c/1/49/887/49887534_11thhussa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286124"/>
            <a:ext cx="4381500" cy="31146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Причины Крымской войны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86412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Главными причинами развязки Крымской войны стало столкновение политических интересов Англии, России, Австрии и Франции на Балканах и Ближнем востоке. Со своей стороны, турки хотели взять реванш за все свои предыдущие поражения в военных конфликтах с Россией.</a:t>
            </a:r>
          </a:p>
          <a:p>
            <a:r>
              <a:rPr lang="ru-RU" dirty="0"/>
              <a:t>Проводом к началу боевых </a:t>
            </a:r>
            <a:r>
              <a:rPr lang="ru-RU" dirty="0" smtClean="0"/>
              <a:t>действий </a:t>
            </a:r>
            <a:r>
              <a:rPr lang="ru-RU" dirty="0"/>
              <a:t>послужил пересмотр в Лондонской конвенции правового режима пересечения российских судов пролива Босфор, что вызвало негодование со стороны Российской Империи, так как она значительно ущемлялась в правах.</a:t>
            </a:r>
          </a:p>
          <a:p>
            <a:r>
              <a:rPr lang="ru-RU" dirty="0"/>
              <a:t>Еще одной причиной для начала военных действий стала передача ключей от Вифлеемского храма в руки католиков, что вызвало протест Николая I, который в форме ультиматума начал требовать их возвращение православному духовенству.</a:t>
            </a:r>
          </a:p>
          <a:p>
            <a:r>
              <a:rPr lang="ru-RU" dirty="0"/>
              <a:t>Чтобы не допустить усиления влияния России, в 1853 году Францией и Англией был заключен тайный договор, целью которого являлось противостояние интересам Российской короны, которое заключалась в дипломатической блокаде. Российская Империя разорвала все дипломатические отношения с Турцией, в начале октября 1853 года начались боевые действия.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 </a:t>
            </a:r>
            <a:r>
              <a:rPr lang="ru-RU" sz="4000" b="1" dirty="0"/>
              <a:t>Военные действия в Крымской войне: первые победы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7"/>
          </a:xfrm>
        </p:spPr>
        <p:txBody>
          <a:bodyPr>
            <a:normAutofit/>
          </a:bodyPr>
          <a:lstStyle/>
          <a:p>
            <a:r>
              <a:rPr lang="ru-RU" sz="1600" dirty="0"/>
              <a:t>В течение первых полгода военных действий, Российская Империя получила ряд ошеломляющих побед: эскадра адмирала Нахимова фактически полностью уничтожила турецкий флот, взяла в осаду Силистрию, пресекли попытки турецких войск захватить Закавказье.</a:t>
            </a:r>
          </a:p>
          <a:p>
            <a:r>
              <a:rPr lang="ru-RU" sz="1600" dirty="0"/>
              <a:t>Опасаясь того, что Российская империя может в течении месяца захватить Османскую Империю, в войну вступили Франция и Англия. Они хотели осуществить попытку морской блокады, направив свою флотилию на крупные российские порты: Одессу и Петропавловск – на – Камчатке, однако их план не увенчался желаемым успехом. </a:t>
            </a:r>
          </a:p>
          <a:p>
            <a:r>
              <a:rPr lang="ru-RU" sz="1600" dirty="0"/>
              <a:t>В сентябре 1854 году, консолидировав свои силы, английские войска сделали попытку захватить Севастополь. Первая битва за город на реке Альме была неудачной для российских войск. В конце сентября началась героическая оборона города, которая продолжалась целый год.</a:t>
            </a:r>
          </a:p>
          <a:p>
            <a:r>
              <a:rPr lang="ru-RU" sz="1600" dirty="0"/>
              <a:t>Европейцы имели значительное преимущественно перед Россией – это паровые суда, в то время как русский флот был представлен парусниками. В битвах за Севастополь участвовали знаменитый хирург Н. И. Пирогов и писатель Л.Н. Толстой.</a:t>
            </a:r>
          </a:p>
          <a:p>
            <a:r>
              <a:rPr lang="ru-RU" sz="1600" dirty="0"/>
              <a:t>Многие участники этого сражения вошли в историю как национальные герои – это С. Хрулев, П. Кошка, Э. Тотлебен. Несмотря на героизм русской армии, Севастополь она отстоять не смогла. Войска Российской империи вынуждены были покинуть город. 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Последствия Крымской войны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400" dirty="0"/>
              <a:t>В марте 1856 года, Россия подписала Парижский мирный договор с европейскими странами и Турцией. Российская Империя потеряла свое влияние на Черном Море, оно было признано нейтральным. Крымская война нанесла огромный ущерб экономике страны.</a:t>
            </a:r>
          </a:p>
          <a:p>
            <a:r>
              <a:rPr lang="ru-RU" sz="3400" dirty="0"/>
              <a:t>Просчет Николая I заключался в том, что </a:t>
            </a:r>
            <a:r>
              <a:rPr lang="ru-RU" sz="3400" dirty="0" err="1"/>
              <a:t>феодально</a:t>
            </a:r>
            <a:r>
              <a:rPr lang="ru-RU" sz="3400" dirty="0"/>
              <a:t>- крепостническая Империя на тот момент не имела шансов победить сильные европейские страны, которые имели значительные технические преимущества. Поражение в войне стало основной причиной начала проведения новым российским Императором Александром II ряда социальных, политических и экономических реформ.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383</Words>
  <Application>Microsoft Office PowerPoint</Application>
  <PresentationFormat>Экран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Влияние Крымской войны на положение России</vt:lpstr>
      <vt:lpstr>Крымская война (1853-1856)</vt:lpstr>
      <vt:lpstr>Причины Крымской войны </vt:lpstr>
      <vt:lpstr>  Военные действия в Крымской войне: первые победы  </vt:lpstr>
      <vt:lpstr>Последствия Крымской войны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Влияние Крымской войны на положение России</dc:title>
  <dc:creator>User</dc:creator>
  <cp:lastModifiedBy>User</cp:lastModifiedBy>
  <cp:revision>5</cp:revision>
  <dcterms:created xsi:type="dcterms:W3CDTF">2016-05-10T10:29:20Z</dcterms:created>
  <dcterms:modified xsi:type="dcterms:W3CDTF">2016-05-10T11:12:05Z</dcterms:modified>
</cp:coreProperties>
</file>