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58" r:id="rId33"/>
    <p:sldId id="257" r:id="rId34"/>
    <p:sldId id="260" r:id="rId35"/>
    <p:sldId id="261" r:id="rId36"/>
    <p:sldId id="262" r:id="rId37"/>
    <p:sldId id="293" r:id="rId38"/>
    <p:sldId id="294" r:id="rId39"/>
    <p:sldId id="296" r:id="rId40"/>
    <p:sldId id="295" r:id="rId41"/>
    <p:sldId id="297" r:id="rId42"/>
    <p:sldId id="298" r:id="rId43"/>
    <p:sldId id="299" r:id="rId44"/>
    <p:sldId id="300" r:id="rId45"/>
    <p:sldId id="301" r:id="rId46"/>
    <p:sldId id="304" r:id="rId47"/>
    <p:sldId id="303" r:id="rId48"/>
    <p:sldId id="305" r:id="rId49"/>
    <p:sldId id="302" r:id="rId50"/>
    <p:sldId id="306" r:id="rId51"/>
    <p:sldId id="307" r:id="rId52"/>
    <p:sldId id="308" r:id="rId53"/>
    <p:sldId id="309" r:id="rId54"/>
    <p:sldId id="310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7" autoAdjust="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31399-5DAD-420E-A220-E45CC348116C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0C854-8595-4DA5-B4C0-F249851C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00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0C854-8595-4DA5-B4C0-F249851CF2A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5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9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34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68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3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828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3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3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3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59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92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21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D2C99-7408-4D94-B8D8-85B17EF66305}" type="datetimeFigureOut">
              <a:rPr lang="ru-RU" smtClean="0"/>
              <a:t>21.05.2016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59C9D-21B7-44F8-9E30-054AC2B8F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ФОТО ЦЕВ\ФОТО Здание ЦЕВ\Жданова\IMG_6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90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7521" y="5229200"/>
            <a:ext cx="70567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 естетичного виховання</a:t>
            </a:r>
          </a:p>
          <a:p>
            <a:pPr algn="ctr"/>
            <a:r>
              <a:rPr lang="uk-UA" sz="3200" b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Шосткинської</a:t>
            </a:r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міської ради</a:t>
            </a:r>
          </a:p>
          <a:p>
            <a:pPr algn="ctr"/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Сумської області</a:t>
            </a:r>
            <a:endParaRPr lang="ru-RU" sz="3200" b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F:\ФОТО ЦЕВ\Эмблема ЦЕВ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797" y="188640"/>
            <a:ext cx="1584176" cy="118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1497">
            <a:off x="-117923" y="2777389"/>
            <a:ext cx="9292869" cy="167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3736"/>
            <a:ext cx="2774658" cy="2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2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3"/>
            <a:ext cx="7740352" cy="51602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6742">
            <a:off x="5147902" y="365282"/>
            <a:ext cx="3605036" cy="26615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1233">
            <a:off x="359085" y="506791"/>
            <a:ext cx="3773925" cy="26553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438914">
            <a:off x="901271" y="5382841"/>
            <a:ext cx="792257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>
                  <a:solidFill>
                    <a:srgbClr val="FF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«Народний художній колектив» хореографічний ансамбль «СЮРПРИЗ»</a:t>
            </a:r>
            <a:endParaRPr lang="ru-RU" sz="3200" b="1" i="1" spc="50" dirty="0">
              <a:ln w="11430">
                <a:solidFill>
                  <a:srgbClr val="FF000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78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63263"/>
            <a:ext cx="3419872" cy="2265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4014">
            <a:off x="-36672" y="562864"/>
            <a:ext cx="2985120" cy="22089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89" y="2636912"/>
            <a:ext cx="6123702" cy="40559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0579">
            <a:off x="5897386" y="541729"/>
            <a:ext cx="3055888" cy="22919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21228277">
            <a:off x="5027598" y="5883530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Онищенко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Ірина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51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8" y="188640"/>
            <a:ext cx="6948264" cy="52111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423">
            <a:off x="27376" y="4232619"/>
            <a:ext cx="3635896" cy="2408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5920">
            <a:off x="5508104" y="4206518"/>
            <a:ext cx="3635896" cy="24239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2475316" y="5502046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Пономаренко Роксолана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8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909">
            <a:off x="3994236" y="-316524"/>
            <a:ext cx="5255828" cy="7007771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 t="-458" r="45705" b="458"/>
          <a:stretch/>
        </p:blipFill>
        <p:spPr>
          <a:xfrm rot="21266570">
            <a:off x="419056" y="158709"/>
            <a:ext cx="3745663" cy="6616235"/>
          </a:xfrm>
        </p:spPr>
      </p:pic>
      <p:sp>
        <p:nvSpPr>
          <p:cNvPr id="6" name="Прямоугольник 5"/>
          <p:cNvSpPr/>
          <p:nvPr/>
        </p:nvSpPr>
        <p:spPr>
          <a:xfrm rot="21228277">
            <a:off x="2071030" y="6048660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Колесникова Олена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54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3466">
            <a:off x="-821353" y="1757851"/>
            <a:ext cx="5436096" cy="3624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3731"/>
            <a:ext cx="4816134" cy="60141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2475316" y="5748267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Пилипенко Ганна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3967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671847" cy="5112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7450">
            <a:off x="5500272" y="24706"/>
            <a:ext cx="3815916" cy="2543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5863">
            <a:off x="-78825" y="-106750"/>
            <a:ext cx="3491880" cy="26189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2475315" y="586002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Коржавина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Ольга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9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3" b="14364"/>
          <a:stretch/>
        </p:blipFill>
        <p:spPr>
          <a:xfrm rot="602206">
            <a:off x="60423" y="-11514"/>
            <a:ext cx="3059380" cy="4270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318">
            <a:off x="6319659" y="180125"/>
            <a:ext cx="2698974" cy="4048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80928"/>
            <a:ext cx="5942608" cy="3965018"/>
          </a:xfrm>
          <a:prstGeom prst="rect">
            <a:avLst/>
          </a:prstGeom>
        </p:spPr>
      </p:pic>
      <p:pic>
        <p:nvPicPr>
          <p:cNvPr id="7" name="Picture 5" descr="F:\ФОТО ЦЕВ\Эмблема ЦЕВ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195" y="476671"/>
            <a:ext cx="2303577" cy="172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21228277">
            <a:off x="2475315" y="603775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Колодко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аталія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2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00"/>
            <a:ext cx="9448732" cy="69758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5225824" y="6167258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Лічман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Тетяна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11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39900"/>
            <a:ext cx="7670800" cy="5118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963488"/>
            <a:ext cx="6139656" cy="40964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918901" y="3357570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Пакало </a:t>
            </a:r>
            <a:r>
              <a:rPr lang="uk-UA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алерія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9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1669">
            <a:off x="4095745" y="3181973"/>
            <a:ext cx="4975962" cy="3295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7694">
            <a:off x="4683350" y="-38869"/>
            <a:ext cx="4898154" cy="3244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1228277">
            <a:off x="1494965" y="6048662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Сугоняко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Денис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68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312">
            <a:off x="5561174" y="45609"/>
            <a:ext cx="3649628" cy="2737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166">
            <a:off x="-560402" y="141020"/>
            <a:ext cx="3544168" cy="26581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270829" y="6048662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Пластун Єгор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2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8279">
            <a:off x="-262841" y="1495915"/>
            <a:ext cx="5845864" cy="39004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927" y="772336"/>
            <a:ext cx="3841908" cy="54452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702877" y="592517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Акименко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Анастасія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4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14728" y="5813804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Гавриленко </a:t>
            </a:r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Альона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5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2488">
            <a:off x="-106992" y="1608916"/>
            <a:ext cx="4487113" cy="33653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9376"/>
            <a:ext cx="4473310" cy="59644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457003" y="561098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Смолін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Ярослав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6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02" y="75190"/>
            <a:ext cx="2557463" cy="19180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2" y="46873"/>
            <a:ext cx="2632970" cy="19747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-522747" y="2716022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Журавель </a:t>
            </a:r>
          </a:p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Олександр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9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989">
            <a:off x="-420639" y="1844823"/>
            <a:ext cx="4480272" cy="3360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8640"/>
            <a:ext cx="4840002" cy="64533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139856" y="5775012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Рябуха Денис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7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61" y="-17690"/>
            <a:ext cx="9170060" cy="68756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5780781"/>
            <a:ext cx="81369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0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«Народний художній колектив» </a:t>
            </a:r>
          </a:p>
          <a:p>
            <a:pPr algn="ctr"/>
            <a:r>
              <a:rPr lang="uk-UA" sz="30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ансамбль народного танцю «ДЖЕРЕЛЬЦЕ»</a:t>
            </a:r>
            <a:endParaRPr lang="ru-RU" sz="30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932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96" y="2204864"/>
            <a:ext cx="6732240" cy="44864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6797">
            <a:off x="190955" y="64162"/>
            <a:ext cx="4199440" cy="27985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554">
            <a:off x="6165443" y="-594180"/>
            <a:ext cx="3284984" cy="32849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4598631" y="3147722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Афонченко</a:t>
            </a:r>
            <a:endParaRPr lang="uk-UA" sz="32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Денис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8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51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2121">
            <a:off x="7517098" y="391707"/>
            <a:ext cx="1271786" cy="17044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2205">
            <a:off x="425520" y="328480"/>
            <a:ext cx="1225302" cy="18309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2215046" y="472108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Дурманов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Владислав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71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4" y="-14600"/>
            <a:ext cx="9195770" cy="68726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1228277">
            <a:off x="702876" y="5885813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Деркач </a:t>
            </a:r>
            <a:r>
              <a:rPr lang="uk-UA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05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10" y="-922"/>
            <a:ext cx="9199706" cy="6858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6334">
            <a:off x="509467" y="337602"/>
            <a:ext cx="2488277" cy="373860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4127">
            <a:off x="6987102" y="558182"/>
            <a:ext cx="2533194" cy="2533194"/>
          </a:xfrm>
        </p:spPr>
      </p:pic>
      <p:sp>
        <p:nvSpPr>
          <p:cNvPr id="7" name="Прямоугольник 6"/>
          <p:cNvSpPr/>
          <p:nvPr/>
        </p:nvSpPr>
        <p:spPr>
          <a:xfrm rot="21228277">
            <a:off x="-343080" y="5582838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Корнєєва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Анастасія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20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064">
            <a:off x="5309887" y="620688"/>
            <a:ext cx="3600400" cy="5400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5018825" cy="62646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228277">
            <a:off x="755721" y="472817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Мельник Катерина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4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6"/>
          <a:stretch/>
        </p:blipFill>
        <p:spPr>
          <a:xfrm>
            <a:off x="-10586" y="0"/>
            <a:ext cx="9154585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-727378" y="1502830"/>
            <a:ext cx="70567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7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«Народний художній колектив» </a:t>
            </a:r>
          </a:p>
          <a:p>
            <a:pPr algn="ctr"/>
            <a:r>
              <a:rPr lang="uk-UA" sz="27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студія сучасного танцю «ШАРМ»</a:t>
            </a:r>
            <a:endParaRPr lang="ru-RU" sz="27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646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6"/>
            <a:ext cx="9144000" cy="68551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5900">
            <a:off x="6333960" y="626004"/>
            <a:ext cx="2514567" cy="44802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4941728" y="5813805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Заморська Анастасія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08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r="-152"/>
          <a:stretch/>
        </p:blipFill>
        <p:spPr>
          <a:xfrm>
            <a:off x="-1" y="0"/>
            <a:ext cx="919480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-367336" y="378085"/>
            <a:ext cx="70567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7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«Народний художній колектив» </a:t>
            </a:r>
          </a:p>
          <a:p>
            <a:pPr algn="ctr"/>
            <a:r>
              <a:rPr lang="uk-UA" sz="27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Фольклорний ансамбль «ЛЮБИСТОК»</a:t>
            </a:r>
            <a:endParaRPr lang="ru-RU" sz="27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51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9"/>
          <a:stretch/>
        </p:blipFill>
        <p:spPr>
          <a:xfrm>
            <a:off x="0" y="0"/>
            <a:ext cx="912065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-12624" y="1061277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Борнусова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Ольга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79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111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558861" y="341196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Галіч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Аліна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16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64" y="0"/>
            <a:ext cx="604387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6690">
            <a:off x="7444239" y="350085"/>
            <a:ext cx="1191363" cy="23690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5383397" y="5597784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Ляшенко Софія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35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4807333" y="595782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Ніколаєнко Богдана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419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441416" y="5557655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Потьомкіна Анастасія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91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ВЫПУСКНИЦЫ МИКСА\микс 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6779">
            <a:off x="6185232" y="2786491"/>
            <a:ext cx="2715063" cy="407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ВЫПУСКНИЦЫ МИКСА\IMG_3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8685">
            <a:off x="4751584" y="-227866"/>
            <a:ext cx="4523539" cy="301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ВЫПУСКНИЦЫ МИКСА\IMG_92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3050">
            <a:off x="-73793" y="3283466"/>
            <a:ext cx="5143498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ВЫПУСКНИЦЫ МИКСА\IMG_92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4468">
            <a:off x="-154114" y="93317"/>
            <a:ext cx="4981518" cy="332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ВЫПУСКНИЦЫ МИКСА\микс 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6"/>
          <a:stretch/>
        </p:blipFill>
        <p:spPr bwMode="auto">
          <a:xfrm>
            <a:off x="4443804" y="2457087"/>
            <a:ext cx="1857942" cy="269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228277">
            <a:off x="1844384" y="5491323"/>
            <a:ext cx="7056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«Зразковий художній колектив» театр естрадної пісні «МІКС»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701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E:\ВЫПУСКНИЦЫ МИКСА\IMG_117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4" b="22023"/>
          <a:stretch/>
        </p:blipFill>
        <p:spPr bwMode="auto">
          <a:xfrm rot="20840613">
            <a:off x="4704726" y="-37976"/>
            <a:ext cx="4504807" cy="298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ВЫПУСКНИЦЫ МИКСА\Изображение 2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0398">
            <a:off x="13716" y="3050496"/>
            <a:ext cx="4440877" cy="333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ВЫПУСКНИЦЫ МИКСА\IMG_11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9982">
            <a:off x="444141" y="-80786"/>
            <a:ext cx="4243586" cy="318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ВЫПУСКНИЦЫ МИКСА\P921116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12620" r="8849" b="12872"/>
          <a:stretch/>
        </p:blipFill>
        <p:spPr bwMode="auto">
          <a:xfrm rot="351168">
            <a:off x="4255678" y="3212810"/>
            <a:ext cx="4823543" cy="340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21228277">
            <a:off x="1844384" y="5491323"/>
            <a:ext cx="7056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«Зразковий художній колектив» театр естрадної пісні «МІКС»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45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:\ЛИТВИНЕНКО АННА\nmU5sB16Tg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1217">
            <a:off x="7058675" y="3497306"/>
            <a:ext cx="2241739" cy="336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ЛИТВИНЕНКО АННА\JFWL59MiBy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3972">
            <a:off x="-3314" y="3524255"/>
            <a:ext cx="2269699" cy="340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ЛИТВИНЕНКО АННА\IMG_918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r="5880"/>
          <a:stretch/>
        </p:blipFill>
        <p:spPr bwMode="auto">
          <a:xfrm>
            <a:off x="2339752" y="3261745"/>
            <a:ext cx="4671896" cy="35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228277">
            <a:off x="1136430" y="6058100"/>
            <a:ext cx="70567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Литвиненко Анна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7" descr="E:\ЛИТВИНЕНКО АННА\JqCD5ct00K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77" y="404664"/>
            <a:ext cx="4490245" cy="25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ЛИТВИНЕНКО АННА\IMG_03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4500">
            <a:off x="-378660" y="868325"/>
            <a:ext cx="2672475" cy="200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ЛИТВИНЕНКО АННА\IMG_03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14604">
            <a:off x="6924540" y="914037"/>
            <a:ext cx="2559241" cy="188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7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414685" cy="662473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0238">
            <a:off x="4243213" y="51157"/>
            <a:ext cx="2383087" cy="31774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2635">
            <a:off x="6948139" y="63202"/>
            <a:ext cx="2139751" cy="32127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896">
            <a:off x="4459975" y="3324202"/>
            <a:ext cx="2275135" cy="34127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1881">
            <a:off x="6914021" y="3476349"/>
            <a:ext cx="2234591" cy="335516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21228277">
            <a:off x="-1033677" y="5999329"/>
            <a:ext cx="70567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Бодаєва</a:t>
            </a:r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Наталія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15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852936"/>
            <a:ext cx="5901036" cy="3932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699">
            <a:off x="236445" y="3784708"/>
            <a:ext cx="1919880" cy="2887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5600">
            <a:off x="291918" y="546264"/>
            <a:ext cx="4276475" cy="28434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r="26516"/>
          <a:stretch/>
        </p:blipFill>
        <p:spPr>
          <a:xfrm rot="690430">
            <a:off x="7515816" y="3806940"/>
            <a:ext cx="1913404" cy="28159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5246">
            <a:off x="5332488" y="432710"/>
            <a:ext cx="3843360" cy="288252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06167" y="221384"/>
            <a:ext cx="70567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Вареник Анастасія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6536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8" t="37193" r="17760"/>
          <a:stretch/>
        </p:blipFill>
        <p:spPr>
          <a:xfrm rot="21213300">
            <a:off x="145794" y="577127"/>
            <a:ext cx="4350327" cy="2842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152">
            <a:off x="4724841" y="599885"/>
            <a:ext cx="4253484" cy="2834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8" t="30726" r="8020"/>
          <a:stretch/>
        </p:blipFill>
        <p:spPr bwMode="auto">
          <a:xfrm rot="21246209">
            <a:off x="1633101" y="2960672"/>
            <a:ext cx="5066722" cy="3215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 rot="21228277">
            <a:off x="1844384" y="5491323"/>
            <a:ext cx="7056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«Зразковий художній колектив» театр «ДЗЕРКАЛО»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17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8662"/>
            <a:ext cx="264629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18745" r="61212"/>
          <a:stretch/>
        </p:blipFill>
        <p:spPr>
          <a:xfrm>
            <a:off x="6300192" y="2649121"/>
            <a:ext cx="2503155" cy="4025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9" t="15151" r="3347" b="15151"/>
          <a:stretch/>
        </p:blipFill>
        <p:spPr>
          <a:xfrm>
            <a:off x="3131840" y="1412776"/>
            <a:ext cx="2736304" cy="3960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 rot="21228277">
            <a:off x="266855" y="5612267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Цирулик Сергій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9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5" t="22193" r="46734"/>
          <a:stretch/>
        </p:blipFill>
        <p:spPr>
          <a:xfrm>
            <a:off x="323528" y="1974114"/>
            <a:ext cx="2678612" cy="447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1" t="11932" r="44091"/>
          <a:stretch/>
        </p:blipFill>
        <p:spPr>
          <a:xfrm>
            <a:off x="3203848" y="764704"/>
            <a:ext cx="2719022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0" t="18766" r="30082"/>
          <a:stretch/>
        </p:blipFill>
        <p:spPr>
          <a:xfrm>
            <a:off x="6084168" y="2204864"/>
            <a:ext cx="2929544" cy="44644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1228277">
            <a:off x="2409422" y="5369015"/>
            <a:ext cx="4193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Дмитро </a:t>
            </a:r>
          </a:p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Слуцкий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03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8" t="4726" r="44797"/>
          <a:stretch/>
        </p:blipFill>
        <p:spPr>
          <a:xfrm>
            <a:off x="6084168" y="2339611"/>
            <a:ext cx="2754079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9" t="7907" r="10626" b="3575"/>
          <a:stretch/>
        </p:blipFill>
        <p:spPr>
          <a:xfrm>
            <a:off x="194792" y="116632"/>
            <a:ext cx="2793032" cy="4455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6" t="23347" r="61659" b="75"/>
          <a:stretch/>
        </p:blipFill>
        <p:spPr>
          <a:xfrm>
            <a:off x="3131840" y="1268760"/>
            <a:ext cx="2673335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 rot="21228277">
            <a:off x="630869" y="5813804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Колдуненко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Вероніка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1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3182"/>
          <a:stretch/>
        </p:blipFill>
        <p:spPr>
          <a:xfrm>
            <a:off x="14211" y="0"/>
            <a:ext cx="915879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3836">
            <a:off x="7550305" y="74768"/>
            <a:ext cx="1185189" cy="30191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342493">
            <a:off x="51729" y="5518243"/>
            <a:ext cx="7056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Ансамбль сучасного танцю </a:t>
            </a:r>
            <a:endParaRPr lang="en-US" sz="3200" b="1" i="1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LET’S GO</a:t>
            </a:r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9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7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388252">
            <a:off x="4936608" y="461165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Лобастов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Всеволод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3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329946" y="559778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Мамонова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Єлизавета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30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2"/>
          <a:stretch/>
        </p:blipFill>
        <p:spPr>
          <a:xfrm>
            <a:off x="0" y="0"/>
            <a:ext cx="919131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819668" y="4920915"/>
            <a:ext cx="70567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«Зразковий художній колектив» студія образотворчого мистецтва «МАЛЬВА»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4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r="5303"/>
          <a:stretch/>
        </p:blipFill>
        <p:spPr>
          <a:xfrm>
            <a:off x="0" y="0"/>
            <a:ext cx="9200685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198822" y="4877702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Чухно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Крістіна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98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-71002" y="383672"/>
            <a:ext cx="705678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«Зразковий художній колектив» майстерня «БІСЕРОПЛЕТІННЯ»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72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2418">
            <a:off x="36555" y="206508"/>
            <a:ext cx="4345378" cy="28969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7563">
            <a:off x="4898948" y="208722"/>
            <a:ext cx="4264077" cy="2842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5529">
            <a:off x="130823" y="3026475"/>
            <a:ext cx="2837128" cy="37828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9" y="2564961"/>
            <a:ext cx="4754298" cy="31682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 rot="21228277">
            <a:off x="4409462" y="5597781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Глушко Марина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53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-71001" y="1316552"/>
            <a:ext cx="70567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гурток «ДИЗАЙН СОЛОМОЮ»</a:t>
            </a:r>
            <a:endParaRPr lang="ru-RU" sz="3200" b="1" i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30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4582212" y="6012956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Васильцова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Тетяна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1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4582212" y="6012956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Заваліна</a:t>
            </a:r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Катерина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80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-377242" y="485214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Чиж Анастасія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96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9452">
            <a:off x="587745" y="667970"/>
            <a:ext cx="3651870" cy="4869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480">
            <a:off x="5246940" y="764859"/>
            <a:ext cx="3472513" cy="48607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228277">
            <a:off x="1206932" y="5741797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Прокопко Марія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57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"/>
            <a:ext cx="9141108" cy="68558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228277">
            <a:off x="5095365" y="989268"/>
            <a:ext cx="4193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Пасько Юлія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565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ФОТО ЦЕВ\ФОТО Здание ЦЕВ\Жданова\IMG_6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90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7521" y="5229200"/>
            <a:ext cx="70567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 естетичного виховання</a:t>
            </a:r>
          </a:p>
          <a:p>
            <a:pPr algn="ctr"/>
            <a:r>
              <a:rPr lang="uk-UA" sz="3200" b="1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Шосткинської</a:t>
            </a:r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міської ради</a:t>
            </a:r>
          </a:p>
          <a:p>
            <a:pPr algn="ctr"/>
            <a:r>
              <a:rPr lang="uk-UA" sz="32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Сумської області</a:t>
            </a:r>
            <a:endParaRPr lang="ru-RU" sz="3200" b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F:\ФОТО ЦЕВ\Эмблема ЦЕВ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797" y="188640"/>
            <a:ext cx="1584176" cy="118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1497">
            <a:off x="-117923" y="2777389"/>
            <a:ext cx="9292869" cy="1679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3736"/>
            <a:ext cx="2774658" cy="249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4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204</Words>
  <Application>Microsoft Office PowerPoint</Application>
  <PresentationFormat>Экран (4:3)</PresentationFormat>
  <Paragraphs>67</Paragraphs>
  <Slides>54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Киселев Владимир</dc:creator>
  <cp:lastModifiedBy>Вован</cp:lastModifiedBy>
  <cp:revision>76</cp:revision>
  <dcterms:created xsi:type="dcterms:W3CDTF">2016-01-26T12:13:16Z</dcterms:created>
  <dcterms:modified xsi:type="dcterms:W3CDTF">2016-05-21T06:36:52Z</dcterms:modified>
</cp:coreProperties>
</file>