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88C1768-B608-4A94-887A-ADB99A92939D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A4C6831-978B-414A-A65E-6409933AAF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Admin\Desktop\zuk-school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162"/>
            <a:ext cx="9144000" cy="688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7239" y="2031923"/>
            <a:ext cx="8789522" cy="92333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</a:rPr>
              <a:t>Правила поведения в школе!</a:t>
            </a:r>
          </a:p>
        </p:txBody>
      </p:sp>
    </p:spTree>
    <p:extLst>
      <p:ext uri="{BB962C8B-B14F-4D97-AF65-F5344CB8AC3E}">
        <p14:creationId xmlns:p14="http://schemas.microsoft.com/office/powerpoint/2010/main" val="145361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695"/>
            <a:ext cx="4499992" cy="3811735"/>
          </a:xfrm>
        </p:spPr>
      </p:pic>
      <p:pic>
        <p:nvPicPr>
          <p:cNvPr id="2051" name="Picture 3" descr="C:\Users\Admin\Desktop\Иринка Школа 1-А КЛАСС\DSC_56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7609"/>
            <a:ext cx="4644008" cy="36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Иринка Школа 1-А КЛАСС\DSC_57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71" y="3401616"/>
            <a:ext cx="685884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29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18"/>
            <a:ext cx="9144000" cy="6863918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692696"/>
            <a:ext cx="4572000" cy="5262979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</a:rPr>
              <a:t>Иди в школу по дорожке , На крылечке вытри ножки ! А потом лишь заходи —День учебный впереди!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Входишь в класс со словом </a:t>
            </a:r>
            <a:r>
              <a:rPr lang="ru-RU" sz="4400" dirty="0" smtClean="0"/>
              <a:t>« здравствуй » и </a:t>
            </a:r>
            <a:r>
              <a:rPr lang="ru-RU" sz="4400" dirty="0"/>
              <a:t>здоровым будешь </a:t>
            </a:r>
            <a:r>
              <a:rPr lang="ru-RU" sz="4400" dirty="0" smtClean="0"/>
              <a:t>сам , чтоб </a:t>
            </a:r>
            <a:r>
              <a:rPr lang="ru-RU" sz="4400" dirty="0"/>
              <a:t>чувствовать себя </a:t>
            </a:r>
            <a:r>
              <a:rPr lang="ru-RU" sz="4400" dirty="0" smtClean="0"/>
              <a:t>прекрасно , желай </a:t>
            </a:r>
            <a:r>
              <a:rPr lang="ru-RU" sz="4400" dirty="0"/>
              <a:t>здоровья по утрам!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2106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288345" y="404664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Для всех закон, а не желание –Приходим в класс без опоздания ! Лишь только прозвенит звонок –Начинается урок!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7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С вечера в портфель </a:t>
            </a:r>
            <a:r>
              <a:rPr lang="ru-RU" sz="5400" dirty="0" smtClean="0"/>
              <a:t>сложи тетради</a:t>
            </a:r>
            <a:r>
              <a:rPr lang="ru-RU" sz="5400" dirty="0"/>
              <a:t>, учебники, </a:t>
            </a:r>
            <a:r>
              <a:rPr lang="ru-RU" sz="5400" dirty="0" smtClean="0"/>
              <a:t>карандаши . Утром </a:t>
            </a:r>
            <a:r>
              <a:rPr lang="ru-RU" sz="5400" dirty="0"/>
              <a:t>ещё раз проверь </a:t>
            </a:r>
            <a:r>
              <a:rPr lang="ru-RU" sz="5400" dirty="0" smtClean="0"/>
              <a:t>– готов </a:t>
            </a:r>
            <a:r>
              <a:rPr lang="ru-RU" sz="5400" dirty="0"/>
              <a:t>к занятиям </a:t>
            </a:r>
            <a:r>
              <a:rPr lang="ru-RU" sz="5400" dirty="0" smtClean="0"/>
              <a:t>теперь 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0827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66" y="0"/>
            <a:ext cx="9144000" cy="6858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/>
          <p:cNvSpPr/>
          <p:nvPr/>
        </p:nvSpPr>
        <p:spPr>
          <a:xfrm>
            <a:off x="-75896" y="0"/>
            <a:ext cx="921989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Парта – это не кровать , и на ней нельзя лежать , мы должны не забывать спинку ровненько держать!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32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" y="0"/>
            <a:ext cx="913916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На уроках будем мы старательны, внимательны ! По три раза повторять совсем не обязательно!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4742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5" y="2382"/>
            <a:ext cx="9121418" cy="6855618"/>
          </a:xfrm>
        </p:spPr>
      </p:pic>
      <p:sp>
        <p:nvSpPr>
          <p:cNvPr id="5" name="Прямоугольник 4"/>
          <p:cNvSpPr/>
          <p:nvPr/>
        </p:nvSpPr>
        <p:spPr>
          <a:xfrm>
            <a:off x="26544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Не бойся ошибиться –Ведь ты пришёл учиться , не унывай, не мучайся –ведь на ошибках учатся!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3143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-10407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Звонит звонок на перемену , чтоб отдохнул ты непременно , ждёт тебя другой урок –Будь готов к нему, дружок!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4631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В коридоре мы </a:t>
            </a:r>
            <a:r>
              <a:rPr lang="ru-RU" sz="4800" dirty="0" smtClean="0"/>
              <a:t>должны </a:t>
            </a:r>
            <a:r>
              <a:rPr lang="ru-RU" sz="4800" dirty="0"/>
              <a:t>д</a:t>
            </a:r>
            <a:r>
              <a:rPr lang="ru-RU" sz="4800" dirty="0" smtClean="0"/>
              <a:t>ержаться </a:t>
            </a:r>
            <a:r>
              <a:rPr lang="ru-RU" sz="4800" dirty="0"/>
              <a:t>правой </a:t>
            </a:r>
            <a:r>
              <a:rPr lang="ru-RU" sz="4800" dirty="0" smtClean="0"/>
              <a:t>стороны ,</a:t>
            </a:r>
            <a:r>
              <a:rPr lang="ru-RU" sz="4800" dirty="0"/>
              <a:t> </a:t>
            </a:r>
            <a:r>
              <a:rPr lang="ru-RU" sz="4800" dirty="0" smtClean="0"/>
              <a:t>к </a:t>
            </a:r>
            <a:r>
              <a:rPr lang="ru-RU" sz="4800" dirty="0"/>
              <a:t>тому же, я считаю </a:t>
            </a:r>
            <a:r>
              <a:rPr lang="ru-RU" sz="4800" dirty="0" smtClean="0"/>
              <a:t>лично  , кричать </a:t>
            </a:r>
            <a:r>
              <a:rPr lang="ru-RU" sz="4800" dirty="0"/>
              <a:t>в школе неприлично!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9962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" y="-28562"/>
            <a:ext cx="9170694" cy="6886562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4037551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По школе ты ходи спокойно , по классу тоже не беги , всегда веди себя достойно , своё здоровье береги!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2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101</TotalTime>
  <Words>211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2014-04-11T11:28:16Z</dcterms:created>
  <dcterms:modified xsi:type="dcterms:W3CDTF">2014-04-11T13:09:47Z</dcterms:modified>
</cp:coreProperties>
</file>