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581128"/>
            <a:ext cx="3592488" cy="1752600"/>
          </a:xfrm>
        </p:spPr>
        <p:txBody>
          <a:bodyPr/>
          <a:lstStyle/>
          <a:p>
            <a:pPr algn="l"/>
            <a:r>
              <a:rPr lang="uk-UA" dirty="0" smtClean="0"/>
              <a:t>Підготувала</a:t>
            </a:r>
          </a:p>
          <a:p>
            <a:pPr algn="l"/>
            <a:r>
              <a:rPr lang="uk-UA" dirty="0" smtClean="0"/>
              <a:t>Учениця 10класу</a:t>
            </a:r>
          </a:p>
          <a:p>
            <a:pPr algn="l"/>
            <a:r>
              <a:rPr lang="uk-UA" dirty="0" smtClean="0"/>
              <a:t>Куца </a:t>
            </a:r>
            <a:r>
              <a:rPr lang="uk-UA" dirty="0" err="1" smtClean="0"/>
              <a:t>тетяна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752600"/>
          </a:xfrm>
        </p:spPr>
        <p:txBody>
          <a:bodyPr/>
          <a:lstStyle/>
          <a:p>
            <a:r>
              <a:rPr lang="uk-UA" dirty="0" smtClean="0"/>
              <a:t>Презентація</a:t>
            </a:r>
            <a:br>
              <a:rPr lang="uk-UA" dirty="0" smtClean="0"/>
            </a:br>
            <a:r>
              <a:rPr lang="uk-UA" dirty="0" smtClean="0"/>
              <a:t>На тему «С.Г. </a:t>
            </a:r>
            <a:r>
              <a:rPr lang="uk-UA" dirty="0" err="1" smtClean="0"/>
              <a:t>Навашин</a:t>
            </a:r>
            <a:r>
              <a:rPr lang="uk-UA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89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81000" y="908720"/>
            <a:ext cx="2362200" cy="5217443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chemeClr val="bg2">
                    <a:lumMod val="10000"/>
                  </a:schemeClr>
                </a:solidFill>
              </a:rPr>
              <a:t>Сергій Гаврилович </a:t>
            </a:r>
            <a:r>
              <a:rPr lang="uk-UA" sz="1800" dirty="0" err="1" smtClean="0">
                <a:solidFill>
                  <a:schemeClr val="bg2">
                    <a:lumMod val="10000"/>
                  </a:schemeClr>
                </a:solidFill>
              </a:rPr>
              <a:t>Навашин</a:t>
            </a:r>
            <a:r>
              <a:rPr lang="uk-UA" sz="1800" dirty="0" smtClean="0">
                <a:solidFill>
                  <a:schemeClr val="bg2">
                    <a:lumMod val="10000"/>
                  </a:schemeClr>
                </a:solidFill>
              </a:rPr>
              <a:t>(1857-1930)- радянський ботанік, цитолог  та ембріолог рослин. Відкрив подвійне запліднення у покритонасінних рослин(1898). Заклав основи морфології  хромосом. Довгий  час жив і працював у Києві, створив вітчизняну школу цитології та ембріології рослин</a:t>
            </a:r>
            <a:endParaRPr lang="uk-UA" sz="18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764704"/>
            <a:ext cx="4824536" cy="5400600"/>
          </a:xfrm>
        </p:spPr>
      </p:pic>
    </p:spTree>
    <p:extLst>
      <p:ext uri="{BB962C8B-B14F-4D97-AF65-F5344CB8AC3E}">
        <p14:creationId xmlns:p14="http://schemas.microsoft.com/office/powerpoint/2010/main" val="81644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3" r="10583"/>
          <a:stretch>
            <a:fillRect/>
          </a:stretch>
        </p:blipFill>
        <p:spPr>
          <a:xfrm>
            <a:off x="3000375" y="609600"/>
            <a:ext cx="5867400" cy="54116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uk-UA" dirty="0" smtClean="0"/>
              <a:t>Професори Біологічного інституту  ім. </a:t>
            </a:r>
            <a:r>
              <a:rPr lang="uk-UA" dirty="0" err="1" smtClean="0"/>
              <a:t>Тімірязева</a:t>
            </a:r>
            <a:r>
              <a:rPr lang="uk-UA" dirty="0" smtClean="0"/>
              <a:t> в Москві.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5657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" r="1646"/>
          <a:stretch>
            <a:fillRect/>
          </a:stretch>
        </p:blipFill>
        <p:spPr>
          <a:xfrm>
            <a:off x="2987824" y="764704"/>
            <a:ext cx="5867400" cy="53285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Біологічний інститут  ім. </a:t>
            </a:r>
            <a:r>
              <a:rPr lang="uk-UA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Тімірязева</a:t>
            </a:r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Москві (сучасне фото)</a:t>
            </a:r>
            <a:endParaRPr lang="uk-UA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15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Наукова діяльність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С. Г. </a:t>
            </a:r>
            <a:r>
              <a:rPr lang="uk-UA" dirty="0" err="1" smtClean="0"/>
              <a:t>Навашин</a:t>
            </a:r>
            <a:r>
              <a:rPr lang="uk-UA" dirty="0" smtClean="0"/>
              <a:t> працював здебільшого у галузі хімії, а також цитології, ембріології та морфології рослин.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817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Нагороди та премії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1901рік-член-кореспондент Російської АН.</a:t>
            </a:r>
          </a:p>
          <a:p>
            <a:r>
              <a:rPr lang="uk-UA" dirty="0" smtClean="0"/>
              <a:t>1904 рік-присудження премії ім. Бера.</a:t>
            </a:r>
          </a:p>
          <a:p>
            <a:r>
              <a:rPr lang="uk-UA" dirty="0" smtClean="0"/>
              <a:t>1908 рік-член </a:t>
            </a:r>
            <a:r>
              <a:rPr lang="uk-UA" dirty="0" err="1" smtClean="0"/>
              <a:t>–кореспондент</a:t>
            </a:r>
            <a:r>
              <a:rPr lang="uk-UA" dirty="0" smtClean="0"/>
              <a:t> Баварської АН</a:t>
            </a:r>
            <a:r>
              <a:rPr lang="ru-RU" dirty="0" smtClean="0"/>
              <a:t>.</a:t>
            </a:r>
          </a:p>
          <a:p>
            <a:r>
              <a:rPr lang="uk-UA" dirty="0" smtClean="0"/>
              <a:t>1911 рік-іноземний член Лондонського  </a:t>
            </a:r>
            <a:r>
              <a:rPr lang="uk-UA" dirty="0" err="1" smtClean="0"/>
              <a:t>Ліннеївського</a:t>
            </a:r>
            <a:r>
              <a:rPr lang="uk-UA" dirty="0" smtClean="0"/>
              <a:t> товариства.</a:t>
            </a:r>
          </a:p>
          <a:p>
            <a:r>
              <a:rPr lang="uk-UA" dirty="0" smtClean="0"/>
              <a:t>1918 року-дійсний член Російської АН.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1112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7476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9FB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</TotalTime>
  <Words>121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Презентація На тему «С.Г. Навашин»</vt:lpstr>
      <vt:lpstr>Презентация PowerPoint</vt:lpstr>
      <vt:lpstr>Презентация PowerPoint</vt:lpstr>
      <vt:lpstr>Презентация PowerPoint</vt:lpstr>
      <vt:lpstr>Наукова діяльність</vt:lpstr>
      <vt:lpstr>Нагороди та премії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 «С.Г. Навашин»</dc:title>
  <dc:creator>Natasha</dc:creator>
  <cp:lastModifiedBy>Natasha</cp:lastModifiedBy>
  <cp:revision>3</cp:revision>
  <dcterms:created xsi:type="dcterms:W3CDTF">2014-09-11T17:08:12Z</dcterms:created>
  <dcterms:modified xsi:type="dcterms:W3CDTF">2014-09-11T17:38:57Z</dcterms:modified>
</cp:coreProperties>
</file>