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CDD10-E197-457D-B0DD-D75E7AC7CCBB}" type="datetimeFigureOut">
              <a:rPr lang="ru-RU" smtClean="0"/>
              <a:t>09.05.2016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B4A3C-9D18-4D08-BFCD-B90C8F368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232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B4A3C-9D18-4D08-BFCD-B90C8F3681C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406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F1322-4A5D-4C0C-9F3F-2343415C9041}" type="datetimeFigureOut">
              <a:rPr lang="ru-RU" smtClean="0"/>
              <a:t>09.05.2016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84724-4AEF-4CB4-89BE-D7A6C4333BF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F1322-4A5D-4C0C-9F3F-2343415C9041}" type="datetimeFigureOut">
              <a:rPr lang="ru-RU" smtClean="0"/>
              <a:t>09.05.2016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84724-4AEF-4CB4-89BE-D7A6C433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F1322-4A5D-4C0C-9F3F-2343415C9041}" type="datetimeFigureOut">
              <a:rPr lang="ru-RU" smtClean="0"/>
              <a:t>09.05.2016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84724-4AEF-4CB4-89BE-D7A6C4333BF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F1322-4A5D-4C0C-9F3F-2343415C9041}" type="datetimeFigureOut">
              <a:rPr lang="ru-RU" smtClean="0"/>
              <a:t>09.05.2016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84724-4AEF-4CB4-89BE-D7A6C433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F1322-4A5D-4C0C-9F3F-2343415C9041}" type="datetimeFigureOut">
              <a:rPr lang="ru-RU" smtClean="0"/>
              <a:t>09.05.2016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84724-4AEF-4CB4-89BE-D7A6C433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F1322-4A5D-4C0C-9F3F-2343415C9041}" type="datetimeFigureOut">
              <a:rPr lang="ru-RU" smtClean="0"/>
              <a:t>09.05.2016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84724-4AEF-4CB4-89BE-D7A6C433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F1322-4A5D-4C0C-9F3F-2343415C9041}" type="datetimeFigureOut">
              <a:rPr lang="ru-RU" smtClean="0"/>
              <a:t>09.05.2016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84724-4AEF-4CB4-89BE-D7A6C4333BF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F1322-4A5D-4C0C-9F3F-2343415C9041}" type="datetimeFigureOut">
              <a:rPr lang="ru-RU" smtClean="0"/>
              <a:t>09.05.2016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84724-4AEF-4CB4-89BE-D7A6C433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F1322-4A5D-4C0C-9F3F-2343415C9041}" type="datetimeFigureOut">
              <a:rPr lang="ru-RU" smtClean="0"/>
              <a:t>09.05.2016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84724-4AEF-4CB4-89BE-D7A6C4333BF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F1322-4A5D-4C0C-9F3F-2343415C9041}" type="datetimeFigureOut">
              <a:rPr lang="ru-RU" smtClean="0"/>
              <a:t>09.05.2016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84724-4AEF-4CB4-89BE-D7A6C433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F1322-4A5D-4C0C-9F3F-2343415C9041}" type="datetimeFigureOut">
              <a:rPr lang="ru-RU" smtClean="0"/>
              <a:t>09.05.2016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384724-4AEF-4CB4-89BE-D7A6C4333B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7EF1322-4A5D-4C0C-9F3F-2343415C9041}" type="datetimeFigureOut">
              <a:rPr lang="ru-RU" smtClean="0"/>
              <a:t>09.05.2016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1384724-4AEF-4CB4-89BE-D7A6C4333BF2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39" y="116632"/>
            <a:ext cx="7406640" cy="1472184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Вышивка Крестом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00712" y="6209928"/>
            <a:ext cx="4043288" cy="64807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Презентацию выполнила: Красилова Мария 7А</a:t>
            </a:r>
            <a:endParaRPr lang="ru-RU" dirty="0"/>
          </a:p>
        </p:txBody>
      </p:sp>
      <p:pic>
        <p:nvPicPr>
          <p:cNvPr id="1026" name="Picture 2" descr="http://img1.liveinternet.ru/images/attach/c/10/109/779/109779735_large_cojinflor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50868">
            <a:off x="1503035" y="2788206"/>
            <a:ext cx="1916888" cy="258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tdata.ru/u21/photoF650/20122277329-0/original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2631">
            <a:off x="4762649" y="2587584"/>
            <a:ext cx="3672408" cy="245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951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8172400" cy="940966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Обоснование выбора темы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268760"/>
            <a:ext cx="7498080" cy="4800600"/>
          </a:xfrm>
        </p:spPr>
        <p:txBody>
          <a:bodyPr>
            <a:normAutofit/>
          </a:bodyPr>
          <a:lstStyle/>
          <a:p>
            <a:r>
              <a:rPr lang="ru-RU" dirty="0"/>
              <a:t>Я выбрала творческий проект по теме «Вышивка крестом», так как мне нравится вышивать. Это очень интересное и увлекательное </a:t>
            </a:r>
            <a:r>
              <a:rPr lang="ru-RU" dirty="0" smtClean="0"/>
              <a:t>занятие. Получившую работу я хочу подарить своей Маме на День Рождения. </a:t>
            </a:r>
            <a:endParaRPr lang="ru-RU" dirty="0"/>
          </a:p>
        </p:txBody>
      </p:sp>
      <p:pic>
        <p:nvPicPr>
          <p:cNvPr id="2050" name="Picture 2" descr="http://s006.radikal.ru/i215/1407/9b/fd2e7929b3c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6580">
            <a:off x="5305566" y="4771384"/>
            <a:ext cx="2376264" cy="1774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221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и Задачи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4800600"/>
          </a:xfrm>
        </p:spPr>
        <p:txBody>
          <a:bodyPr/>
          <a:lstStyle/>
          <a:p>
            <a:r>
              <a:rPr lang="ru-RU" dirty="0" smtClean="0"/>
              <a:t>Цель – выполнить вышивку крестом.</a:t>
            </a:r>
          </a:p>
          <a:p>
            <a:pPr marL="82296" indent="0">
              <a:buNone/>
            </a:pPr>
            <a:r>
              <a:rPr lang="ru-RU" dirty="0" smtClean="0"/>
              <a:t>Задачи:</a:t>
            </a:r>
          </a:p>
          <a:p>
            <a:r>
              <a:rPr lang="ru-RU" dirty="0" smtClean="0"/>
              <a:t>Изучить понятие вышивка крестом</a:t>
            </a:r>
          </a:p>
          <a:p>
            <a:r>
              <a:rPr lang="ru-RU" dirty="0" smtClean="0"/>
              <a:t>Изучить историю возникновения</a:t>
            </a:r>
          </a:p>
          <a:p>
            <a:r>
              <a:rPr lang="ru-RU" dirty="0" smtClean="0"/>
              <a:t>Изучить технологию изготовления</a:t>
            </a:r>
          </a:p>
          <a:p>
            <a:r>
              <a:rPr lang="ru-RU" dirty="0" smtClean="0"/>
              <a:t>Подобрать Материалы</a:t>
            </a:r>
          </a:p>
          <a:p>
            <a:r>
              <a:rPr lang="ru-RU" dirty="0" smtClean="0"/>
              <a:t>Подарить вышивку Маме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 descr="http://crosti.ru/patterns/00/0d/da/e769b1ad66/previe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8641">
            <a:off x="6933477" y="4430747"/>
            <a:ext cx="1498938" cy="219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722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0503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Что такое вышивка крестом?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8100392" cy="480060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Вышивка крестом</a:t>
            </a:r>
            <a:r>
              <a:rPr lang="ru-RU" dirty="0"/>
              <a:t> — вид рукоделия. Это способ вышивания рисунка на канве с помощью иглы и цветных </a:t>
            </a:r>
            <a:r>
              <a:rPr lang="ru-RU" dirty="0" smtClean="0"/>
              <a:t>нитей мулине</a:t>
            </a:r>
            <a:r>
              <a:rPr lang="ru-RU" dirty="0"/>
              <a:t> или других нитей для вышивания, в том числе шерстяных, используется техника в полный крест или </a:t>
            </a:r>
            <a:r>
              <a:rPr lang="ru-RU" dirty="0" err="1"/>
              <a:t>полукрест</a:t>
            </a:r>
            <a:r>
              <a:rPr lang="ru-RU" dirty="0"/>
              <a:t>.</a:t>
            </a:r>
          </a:p>
          <a:p>
            <a:r>
              <a:rPr lang="ru-RU" dirty="0"/>
              <a:t>Вышивка крестом — один из видов рукоделия, искусство которого уходит корнями в эпоху первобытной культуры, когда люди использовали стежки каменными иглами при шитье одежд из шкур животных. Изначально материалами для вышивки были кожа животных, жилы, волокна конопли или шерсти, волосы.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762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-1"/>
            <a:ext cx="7272808" cy="1109967"/>
          </a:xfrm>
        </p:spPr>
        <p:txBody>
          <a:bodyPr/>
          <a:lstStyle/>
          <a:p>
            <a:r>
              <a:rPr lang="ru-RU" dirty="0" smtClean="0"/>
              <a:t>История возникновения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980728"/>
            <a:ext cx="8100392" cy="5267672"/>
          </a:xfrm>
        </p:spPr>
        <p:txBody>
          <a:bodyPr>
            <a:normAutofit fontScale="25000" lnSpcReduction="20000"/>
          </a:bodyPr>
          <a:lstStyle/>
          <a:p>
            <a:pPr marL="82296" indent="0">
              <a:lnSpc>
                <a:spcPct val="120000"/>
              </a:lnSpc>
              <a:buNone/>
            </a:pPr>
            <a:r>
              <a:rPr lang="ru-RU" sz="5600" dirty="0" smtClean="0"/>
              <a:t>Самые </a:t>
            </a:r>
            <a:r>
              <a:rPr lang="ru-RU" sz="5600" dirty="0"/>
              <a:t>древние вышивки, сохранившиеся до наших дней, созданы были еще на территории Древнего Китая и ученые относят их к VI-V векам до н.э.</a:t>
            </a:r>
          </a:p>
          <a:p>
            <a:pPr marL="82296" indent="0">
              <a:lnSpc>
                <a:spcPct val="120000"/>
              </a:lnSpc>
              <a:buNone/>
            </a:pPr>
            <a:r>
              <a:rPr lang="ru-RU" sz="5600" dirty="0"/>
              <a:t>Русская вышивка имеет свою многовековую историю. О существовании вышивки в эпоху Древней Руси говорят находки археологов, которые  относятся к IX-XII векам.  Люди издавна передавали красоту природы, свои ощущения условными знаками и узорами: крестами, линиями, ромбами и многими другими способами. Также и наши предки выражали свое восприятие к непонятным явлениям природы, к окружающему миру   с помощью условных знаков – символов. По народным поверьям, вышивка крестом должна была не только украшать одежду, предметы быта, но и оберегать от любого зла. Особенно ценными в этом плане считались  обыденные полотенца. Над созданием такого полотенца работали одновременно несколько мастериц. Если же они начинали делать работу на рассвете и заканчивали ее до того, как сядет солнце, то изделие считалось способным оберегать от различных болезней, от злых сил или стихийных бедствий</a:t>
            </a:r>
            <a:r>
              <a:rPr lang="ru-RU" sz="5600" dirty="0" smtClean="0"/>
              <a:t>.</a:t>
            </a:r>
            <a:r>
              <a:rPr lang="ru-RU" sz="5600" dirty="0"/>
              <a:t/>
            </a:r>
            <a:br>
              <a:rPr lang="ru-RU" sz="5600" dirty="0"/>
            </a:br>
            <a:r>
              <a:rPr lang="ru-RU" sz="5600" dirty="0"/>
              <a:t/>
            </a:r>
            <a:br>
              <a:rPr lang="ru-RU" sz="5600" dirty="0"/>
            </a:br>
            <a:r>
              <a:rPr lang="ru-RU" sz="5600" dirty="0"/>
              <a:t>Первоначально </a:t>
            </a:r>
            <a:r>
              <a:rPr lang="ru-RU" sz="5600" i="1" dirty="0"/>
              <a:t>вышивка</a:t>
            </a:r>
            <a:r>
              <a:rPr lang="ru-RU" sz="5600" dirty="0"/>
              <a:t> на Руси была занятием для избранных, в их число входили монахи и представители знати. Материалом для работы служили дорогие ткани – шелк или бархат, жемчуг, драгоценные камни, серебряные или золотые нити. Подобной вышивкой украшали не только одежду бояр и членов царской семьи, но и облачения церковнослужителей, убранство для храмов. Одной из самых искусных мастериц того времени была Ксения -  дочь  известного русского царя Бориса Годунова. До наших дней сохранилась ее работа, выполненная в 1601 году.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6366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/>
              <a:t>Дизайн - Проект</a:t>
            </a:r>
            <a:endParaRPr lang="ru-RU" sz="5400" dirty="0"/>
          </a:p>
        </p:txBody>
      </p:sp>
      <p:pic>
        <p:nvPicPr>
          <p:cNvPr id="4098" name="Picture 2" descr="http://data4.gallery.ru/albums/gallery/282478-fdb98-33946559-m750x7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79" y="1628800"/>
            <a:ext cx="2959390" cy="194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prokrestik.ru/assets/images/Vishivki/leto_krasno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628800"/>
            <a:ext cx="2442103" cy="194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stitch.kh.ua/images/products/bd4aa19f4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68" y="3789040"/>
            <a:ext cx="5071435" cy="278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data13.gallery.ru/albums/gallery/148824-4f002-86595595-m750x740-u12ae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628800"/>
            <a:ext cx="2249778" cy="286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magazin-vyshivki.ru/media/catalog/product/cache/1/image/1800x/040ec09b1e35df139433887a97daa66f/1/3/137_7_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001" y="4842892"/>
            <a:ext cx="2304256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059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030"/>
            <a:ext cx="7498080" cy="1143000"/>
          </a:xfrm>
        </p:spPr>
        <p:txBody>
          <a:bodyPr/>
          <a:lstStyle/>
          <a:p>
            <a:r>
              <a:rPr lang="ru-RU" dirty="0" smtClean="0"/>
              <a:t>Выбор Материалов: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980728"/>
            <a:ext cx="7498080" cy="4800600"/>
          </a:xfrm>
        </p:spPr>
        <p:txBody>
          <a:bodyPr/>
          <a:lstStyle/>
          <a:p>
            <a:pPr marL="82296" indent="0">
              <a:buNone/>
            </a:pPr>
            <a:r>
              <a:rPr lang="ru-RU" dirty="0"/>
              <a:t>Для вышивки мне понадобилось:</a:t>
            </a:r>
            <a:endParaRPr lang="ru-RU" dirty="0" smtClean="0"/>
          </a:p>
          <a:p>
            <a:r>
              <a:rPr lang="ru-RU" dirty="0"/>
              <a:t>К</a:t>
            </a:r>
            <a:r>
              <a:rPr lang="ru-RU" dirty="0" smtClean="0"/>
              <a:t>анва </a:t>
            </a:r>
            <a:r>
              <a:rPr lang="ru-RU" dirty="0"/>
              <a:t>для </a:t>
            </a:r>
            <a:r>
              <a:rPr lang="ru-RU" dirty="0" smtClean="0"/>
              <a:t>вышивки</a:t>
            </a:r>
          </a:p>
          <a:p>
            <a:r>
              <a:rPr lang="ru-RU" dirty="0" smtClean="0"/>
              <a:t>Пяльцы</a:t>
            </a:r>
          </a:p>
          <a:p>
            <a:r>
              <a:rPr lang="ru-RU" dirty="0" smtClean="0"/>
              <a:t>Мулине</a:t>
            </a:r>
          </a:p>
          <a:p>
            <a:r>
              <a:rPr lang="ru-RU" dirty="0" smtClean="0"/>
              <a:t>Ножницы</a:t>
            </a:r>
          </a:p>
          <a:p>
            <a:r>
              <a:rPr lang="ru-RU" dirty="0"/>
              <a:t>И</a:t>
            </a:r>
            <a:r>
              <a:rPr lang="ru-RU" dirty="0" smtClean="0"/>
              <a:t>глы </a:t>
            </a:r>
            <a:r>
              <a:rPr lang="ru-RU" dirty="0"/>
              <a:t>для </a:t>
            </a:r>
            <a:r>
              <a:rPr lang="ru-RU" dirty="0" smtClean="0"/>
              <a:t>вышивания</a:t>
            </a:r>
            <a:endParaRPr lang="ru-RU" dirty="0"/>
          </a:p>
        </p:txBody>
      </p:sp>
      <p:pic>
        <p:nvPicPr>
          <p:cNvPr id="5122" name="Picture 2" descr="http://ale4ka.ru/wp-content/uploads/2013/04/26-1024x67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92340" y="1628800"/>
            <a:ext cx="3117924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815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-99392"/>
            <a:ext cx="3456384" cy="1143000"/>
          </a:xfrm>
        </p:spPr>
        <p:txBody>
          <a:bodyPr/>
          <a:lstStyle/>
          <a:p>
            <a:r>
              <a:rPr lang="ru-RU" dirty="0" smtClean="0"/>
              <a:t>Ход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908720"/>
            <a:ext cx="7498080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dirty="0" smtClean="0"/>
              <a:t>1. </a:t>
            </a:r>
            <a:r>
              <a:rPr lang="ru-RU" dirty="0"/>
              <a:t>Перед началом работы обметайте края канвы, чтобы избежать ее осыпания</a:t>
            </a:r>
          </a:p>
          <a:p>
            <a:pPr marL="82296" indent="0">
              <a:buNone/>
            </a:pPr>
            <a:r>
              <a:rPr lang="ru-RU" dirty="0"/>
              <a:t>2</a:t>
            </a:r>
            <a:r>
              <a:rPr lang="ru-RU" dirty="0" smtClean="0"/>
              <a:t>. </a:t>
            </a:r>
            <a:r>
              <a:rPr lang="ru-RU" dirty="0"/>
              <a:t>Натягивание ткани на пяльцы</a:t>
            </a:r>
          </a:p>
          <a:p>
            <a:pPr marL="82296" indent="0">
              <a:buNone/>
            </a:pPr>
            <a:r>
              <a:rPr lang="ru-RU" dirty="0"/>
              <a:t>Размеченную канву нужно заправить в пяльцы: положите ткань на обруч с меньшим диаметром и положите поверх нее больший обруч. Натяните канву и закрутите винтик пялец.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291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ped-kopilka.ru/images/9(39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0648"/>
            <a:ext cx="6379418" cy="584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714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Выполнение шва «Крест»</a:t>
            </a:r>
            <a:endParaRPr lang="ru-RU" dirty="0"/>
          </a:p>
        </p:txBody>
      </p:sp>
      <p:pic>
        <p:nvPicPr>
          <p:cNvPr id="7170" name="Picture 2" descr="http://xn---39-qddatnfht1a4ag2ci3d.xn--p1ai/wp-content/uploads/2014/05/l1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914"/>
            <a:ext cx="8100392" cy="338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439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2523"/>
            <a:ext cx="7498080" cy="1143000"/>
          </a:xfrm>
        </p:spPr>
        <p:txBody>
          <a:bodyPr/>
          <a:lstStyle/>
          <a:p>
            <a:pPr algn="ctr"/>
            <a:r>
              <a:rPr lang="ru-RU" dirty="0" smtClean="0"/>
              <a:t>Техника Безопасности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052736"/>
            <a:ext cx="8064896" cy="4907632"/>
          </a:xfrm>
        </p:spPr>
        <p:txBody>
          <a:bodyPr>
            <a:noAutofit/>
          </a:bodyPr>
          <a:lstStyle/>
          <a:p>
            <a:r>
              <a:rPr lang="ru-RU" sz="1800" dirty="0"/>
              <a:t>1) ножницы с сомкнутыми лезвиями следует класть справа, кольцами к себе, чтобы при движении не уколоться об их острые концы; </a:t>
            </a:r>
            <a:br>
              <a:rPr lang="ru-RU" sz="1800" dirty="0"/>
            </a:br>
            <a:r>
              <a:rPr lang="ru-RU" sz="1800" dirty="0"/>
              <a:t>2) ножницы не должны мешать вам в работе, но и не следует класть их слишком далеко, чтобы не тянуться за ними через весь стол; </a:t>
            </a:r>
            <a:br>
              <a:rPr lang="ru-RU" sz="1800" dirty="0"/>
            </a:br>
            <a:r>
              <a:rPr lang="ru-RU" sz="1800" dirty="0"/>
              <a:t>3) лучше вышивать с наперстком, иначе вы уколете палец и не сможете продолжать работу; </a:t>
            </a:r>
            <a:br>
              <a:rPr lang="ru-RU" sz="1800" dirty="0"/>
            </a:br>
            <a:r>
              <a:rPr lang="ru-RU" sz="1800" dirty="0"/>
              <a:t>4) ни в коем случае нельзя шить ржавой иголкой — она плохо прокалывает ткань, оставляет на ней ржавчину, может сломаться в любой момент и поранить вам руку; </a:t>
            </a:r>
            <a:br>
              <a:rPr lang="ru-RU" sz="1800" dirty="0"/>
            </a:br>
            <a:r>
              <a:rPr lang="ru-RU" sz="1800" dirty="0"/>
              <a:t>5) во время работы не следует вкалывать иголки и булавки в одежду, стол, ткань на пяльцах. Категорически нельзя брать иголки в рот. Их надо вкалывать в специальную подушечку; </a:t>
            </a:r>
            <a:br>
              <a:rPr lang="ru-RU" sz="1800" dirty="0"/>
            </a:br>
            <a:r>
              <a:rPr lang="ru-RU" sz="1800" dirty="0"/>
              <a:t>6) нельзя перекусывать нитку зубами — можно испортить эмаль зубов и поранить губы. При этом может пострадать и вышивка; </a:t>
            </a:r>
            <a:br>
              <a:rPr lang="ru-RU" sz="1800" dirty="0"/>
            </a:br>
            <a:r>
              <a:rPr lang="ru-RU" sz="1800" dirty="0"/>
              <a:t>7) всегда следует пересчитывать количество иголок после работы — их должно быть столько же, сколько вы использовали. Для этого вам пригодится магнит, с помощью которого можно будет отыскать потерявшуюся иголку; </a:t>
            </a:r>
            <a:br>
              <a:rPr lang="ru-RU" sz="1800" dirty="0"/>
            </a:br>
            <a:r>
              <a:rPr lang="ru-RU" sz="1800" dirty="0"/>
              <a:t>8) сломанные иглы необходимо сразу же выбрасывать.</a:t>
            </a:r>
          </a:p>
        </p:txBody>
      </p:sp>
    </p:spTree>
    <p:extLst>
      <p:ext uri="{BB962C8B-B14F-4D97-AF65-F5344CB8AC3E}">
        <p14:creationId xmlns:p14="http://schemas.microsoft.com/office/powerpoint/2010/main" val="126533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Экономическая часть: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Набор для вышивания - 200 рублей.</a:t>
            </a:r>
            <a:endParaRPr lang="ru-RU" dirty="0"/>
          </a:p>
        </p:txBody>
      </p:sp>
      <p:pic>
        <p:nvPicPr>
          <p:cNvPr id="8194" name="Picture 2" descr="https://im1-tub-ru.yandex.net/i?id=bc0cd1595dbdcc60e2681a38ec2083a7&amp;n=33&amp;h=215&amp;w=1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3136">
            <a:off x="1078564" y="2218935"/>
            <a:ext cx="1685925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img.zinzilin.com/items/2/1/7/4/orig-tri-sobachki-b434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0390">
            <a:off x="5023551" y="2338212"/>
            <a:ext cx="381000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chudo-igla.ru/upload/iblock/6fb/6fbd8189675eb60b5f8712fac4c5303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322008"/>
            <a:ext cx="2164298" cy="231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167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188640"/>
            <a:ext cx="7498080" cy="1143000"/>
          </a:xfrm>
        </p:spPr>
        <p:txBody>
          <a:bodyPr/>
          <a:lstStyle/>
          <a:p>
            <a:pPr algn="ctr"/>
            <a:r>
              <a:rPr lang="ru-RU" dirty="0" smtClean="0"/>
              <a:t>Экологическая часть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412776"/>
            <a:ext cx="7498080" cy="4800600"/>
          </a:xfrm>
        </p:spPr>
        <p:txBody>
          <a:bodyPr/>
          <a:lstStyle/>
          <a:p>
            <a:r>
              <a:rPr lang="ru-RU" dirty="0" smtClean="0"/>
              <a:t>В </a:t>
            </a:r>
            <a:r>
              <a:rPr lang="ru-RU" dirty="0"/>
              <a:t>наш современный век натуральные нити встречаются редко, а для своей работы я выбрала нитки мулине. Эти нитки являются экологически чистым продуктом, не загрязняют атмосферу. При стирке не меняют цвет. </a:t>
            </a:r>
          </a:p>
        </p:txBody>
      </p:sp>
    </p:spTree>
    <p:extLst>
      <p:ext uri="{BB962C8B-B14F-4D97-AF65-F5344CB8AC3E}">
        <p14:creationId xmlns:p14="http://schemas.microsoft.com/office/powerpoint/2010/main" val="3499591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332656"/>
            <a:ext cx="7498080" cy="324036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82296" indent="0" algn="ctr">
              <a:buNone/>
            </a:pP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Вышивка крестом - это искусство создания уникальных картин. Картины вышитые крестом - эксклюзивный подарок ручной работы. Который изысканно украсит Ваш дом.</a:t>
            </a:r>
          </a:p>
        </p:txBody>
      </p:sp>
      <p:sp>
        <p:nvSpPr>
          <p:cNvPr id="4" name="4-конечная звезда 3"/>
          <p:cNvSpPr/>
          <p:nvPr/>
        </p:nvSpPr>
        <p:spPr>
          <a:xfrm>
            <a:off x="1691680" y="3933056"/>
            <a:ext cx="936104" cy="864096"/>
          </a:xfrm>
          <a:prstGeom prst="star4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4-конечная звезда 4"/>
          <p:cNvSpPr/>
          <p:nvPr/>
        </p:nvSpPr>
        <p:spPr>
          <a:xfrm>
            <a:off x="4716016" y="3933056"/>
            <a:ext cx="936104" cy="864096"/>
          </a:xfrm>
          <a:prstGeom prst="star4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4-конечная звезда 5"/>
          <p:cNvSpPr/>
          <p:nvPr/>
        </p:nvSpPr>
        <p:spPr>
          <a:xfrm>
            <a:off x="7740352" y="3933056"/>
            <a:ext cx="936104" cy="864096"/>
          </a:xfrm>
          <a:prstGeom prst="star4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4-конечная звезда 6"/>
          <p:cNvSpPr/>
          <p:nvPr/>
        </p:nvSpPr>
        <p:spPr>
          <a:xfrm>
            <a:off x="3189573" y="4797152"/>
            <a:ext cx="936104" cy="864096"/>
          </a:xfrm>
          <a:prstGeom prst="star4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4-конечная звезда 7"/>
          <p:cNvSpPr/>
          <p:nvPr/>
        </p:nvSpPr>
        <p:spPr>
          <a:xfrm>
            <a:off x="6444208" y="4797152"/>
            <a:ext cx="936104" cy="864096"/>
          </a:xfrm>
          <a:prstGeom prst="star4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1691680" y="5877272"/>
            <a:ext cx="936104" cy="864096"/>
          </a:xfrm>
          <a:prstGeom prst="star4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4716016" y="5877272"/>
            <a:ext cx="936104" cy="864096"/>
          </a:xfrm>
          <a:prstGeom prst="star4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7740352" y="5877272"/>
            <a:ext cx="936104" cy="864096"/>
          </a:xfrm>
          <a:prstGeom prst="star4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379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/>
              <a:t>Самоанализ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ru-RU" dirty="0" smtClean="0"/>
              <a:t>Работая над проектом я: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Познакомилась с историей вышивки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Изучила понятие вышивка крестом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Полюбила этот вид вышивки </a:t>
            </a:r>
            <a:r>
              <a:rPr lang="ru-RU" smtClean="0"/>
              <a:t>еще больше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792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98</TotalTime>
  <Words>282</Words>
  <Application>Microsoft Office PowerPoint</Application>
  <PresentationFormat>Экран (4:3)</PresentationFormat>
  <Paragraphs>44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Вышивка Крестом</vt:lpstr>
      <vt:lpstr>Обоснование выбора темы</vt:lpstr>
      <vt:lpstr>Цель и Задачи проекта</vt:lpstr>
      <vt:lpstr>Что такое вышивка крестом?</vt:lpstr>
      <vt:lpstr>История возникновения</vt:lpstr>
      <vt:lpstr>Дизайн - Проект</vt:lpstr>
      <vt:lpstr>Выбор Материалов:</vt:lpstr>
      <vt:lpstr>Ход Работы</vt:lpstr>
      <vt:lpstr>Презентация PowerPoint</vt:lpstr>
      <vt:lpstr>Выполнение шва «Крест»</vt:lpstr>
      <vt:lpstr>Техника Безопасности</vt:lpstr>
      <vt:lpstr>Экономическая часть:</vt:lpstr>
      <vt:lpstr>Экологическая часть</vt:lpstr>
      <vt:lpstr>Презентация PowerPoint</vt:lpstr>
      <vt:lpstr>Самоанализ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Вышивка Крестом</dc:title>
  <dc:creator>User</dc:creator>
  <cp:lastModifiedBy>User</cp:lastModifiedBy>
  <cp:revision>10</cp:revision>
  <dcterms:created xsi:type="dcterms:W3CDTF">2016-05-09T11:38:51Z</dcterms:created>
  <dcterms:modified xsi:type="dcterms:W3CDTF">2016-05-09T15:15:30Z</dcterms:modified>
</cp:coreProperties>
</file>