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ndia.ru/text/category/vodosnabzhenie_i_kanalizatciy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2039540"/>
          </a:xfrm>
        </p:spPr>
        <p:txBody>
          <a:bodyPr>
            <a:noAutofit/>
          </a:bodyPr>
          <a:lstStyle/>
          <a:p>
            <a:r>
              <a:rPr lang="ru-RU" sz="5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Основные экологические проблемы Чёрного </a:t>
            </a:r>
            <a:r>
              <a:rPr lang="ru-RU" sz="5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моря</a:t>
            </a:r>
            <a:endParaRPr lang="ru-RU" sz="5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869160"/>
            <a:ext cx="5616624" cy="864096"/>
          </a:xfrm>
        </p:spPr>
        <p:txBody>
          <a:bodyPr>
            <a:normAutofit/>
          </a:bodyPr>
          <a:lstStyle/>
          <a:p>
            <a:r>
              <a:rPr lang="ru-RU" sz="1700" dirty="0" smtClean="0"/>
              <a:t>Подготовил ученик  </a:t>
            </a:r>
            <a:r>
              <a:rPr lang="ru-RU" sz="1700" dirty="0" smtClean="0"/>
              <a:t>3»А» </a:t>
            </a:r>
            <a:r>
              <a:rPr lang="ru-RU" sz="1700" dirty="0" smtClean="0"/>
              <a:t>класса  </a:t>
            </a:r>
            <a:r>
              <a:rPr lang="ru-RU" sz="1700" dirty="0" smtClean="0"/>
              <a:t>ГБОУ № 1497</a:t>
            </a:r>
            <a:endParaRPr lang="ru-RU" sz="1700" dirty="0" smtClean="0"/>
          </a:p>
          <a:p>
            <a:r>
              <a:rPr lang="ru-RU" dirty="0" smtClean="0"/>
              <a:t>Тер-Саркисян Глеб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54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2675466"/>
            <a:ext cx="8856984" cy="3993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Наибольший урон морским сообществам наносят соединения </a:t>
            </a:r>
            <a:r>
              <a:rPr lang="ru-RU" sz="3200" dirty="0" smtClean="0"/>
              <a:t>  </a:t>
            </a:r>
            <a:r>
              <a:rPr lang="ru-RU" sz="3200" b="1" dirty="0" smtClean="0"/>
              <a:t>азота  </a:t>
            </a:r>
            <a:r>
              <a:rPr lang="ru-RU" sz="3200" b="1" dirty="0"/>
              <a:t>и </a:t>
            </a:r>
            <a:r>
              <a:rPr lang="ru-RU" sz="3200" b="1" dirty="0" smtClean="0"/>
              <a:t> фосфора</a:t>
            </a:r>
            <a:r>
              <a:rPr lang="ru-RU" sz="3200" dirty="0"/>
              <a:t>, поступающие </a:t>
            </a:r>
            <a:r>
              <a:rPr lang="ru-RU" sz="3200" dirty="0" smtClean="0"/>
              <a:t> с  бытовыми  </a:t>
            </a:r>
            <a:r>
              <a:rPr lang="ru-RU" sz="3200" dirty="0"/>
              <a:t>и </a:t>
            </a:r>
            <a:r>
              <a:rPr lang="ru-RU" sz="3200" dirty="0" smtClean="0"/>
              <a:t> промышленными  стоками</a:t>
            </a:r>
            <a:r>
              <a:rPr lang="ru-RU" sz="3200" dirty="0"/>
              <a:t>, а </a:t>
            </a:r>
            <a:r>
              <a:rPr lang="ru-RU" sz="3200" dirty="0" smtClean="0"/>
              <a:t> также </a:t>
            </a:r>
            <a:r>
              <a:rPr lang="ru-RU" sz="3200" dirty="0"/>
              <a:t>ливневыми </a:t>
            </a:r>
            <a:r>
              <a:rPr lang="ru-RU" sz="3200" dirty="0" smtClean="0"/>
              <a:t> водами</a:t>
            </a:r>
            <a:r>
              <a:rPr lang="ru-RU" sz="3200" dirty="0"/>
              <a:t>, </a:t>
            </a:r>
            <a:r>
              <a:rPr lang="ru-RU" sz="3200" dirty="0" smtClean="0"/>
              <a:t>которые  </a:t>
            </a:r>
            <a:r>
              <a:rPr lang="ru-RU" sz="3200" dirty="0"/>
              <a:t>смывают </a:t>
            </a:r>
            <a:r>
              <a:rPr lang="ru-RU" sz="3200" dirty="0" smtClean="0"/>
              <a:t> с  полей  удобрения</a:t>
            </a:r>
            <a:r>
              <a:rPr lang="ru-RU" sz="3200" dirty="0"/>
              <a:t>, </a:t>
            </a:r>
            <a:r>
              <a:rPr lang="ru-RU" sz="3200" dirty="0" smtClean="0"/>
              <a:t> с  пастбищ  и </a:t>
            </a:r>
            <a:r>
              <a:rPr lang="ru-RU" sz="3200" dirty="0"/>
              <a:t>животноводческих </a:t>
            </a:r>
            <a:r>
              <a:rPr lang="ru-RU" sz="3200" dirty="0" smtClean="0"/>
              <a:t> ферм </a:t>
            </a:r>
            <a:r>
              <a:rPr lang="ru-RU" sz="3200" dirty="0"/>
              <a:t>— </a:t>
            </a:r>
            <a:r>
              <a:rPr lang="ru-RU" sz="3200" dirty="0" smtClean="0"/>
              <a:t> экскременты </a:t>
            </a:r>
            <a:r>
              <a:rPr lang="ru-RU" sz="3200" dirty="0"/>
              <a:t>животных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</a:t>
            </a:r>
            <a:r>
              <a:rPr lang="ru-RU" smtClean="0"/>
              <a:t>виды загрязнений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01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4" descr="http://www.pandia.ru/text/77/280/images/image001_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6912"/>
            <a:ext cx="4165758" cy="359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805353"/>
            <a:ext cx="7920880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 представленной  спутниковой  фотографии хорошо  видно, что  </a:t>
            </a: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Черное море 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буквально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цветет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 сравнению  со  Средиземным.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9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Загрязнение   </a:t>
            </a:r>
            <a:r>
              <a:rPr lang="ru-RU" sz="36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нефтепродуктами </a:t>
            </a:r>
            <a:r>
              <a:rPr lang="ru-RU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и </a:t>
            </a:r>
            <a:r>
              <a:rPr lang="ru-RU" sz="36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другими </a:t>
            </a:r>
            <a:r>
              <a:rPr lang="ru-RU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токсичными  веществами</a:t>
            </a:r>
            <a:endParaRPr lang="ru-RU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Объект 5" descr="http://sevnews.info/____userfiles/20140215004752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4944"/>
            <a:ext cx="4031432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Объект 6" descr="http://www.pandia.ru/text/77/280/images/image002_39.jpg"/>
          <p:cNvPicPr>
            <a:picLocks noGrp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3881635" cy="3482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1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1800200"/>
          </a:xfrm>
        </p:spPr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Согласно отчетам Международной ассоциации владельцев танкеров в начале XXI века </a:t>
            </a:r>
            <a:r>
              <a:rPr lang="ru-RU" b="1" dirty="0">
                <a:solidFill>
                  <a:schemeClr val="bg2"/>
                </a:solidFill>
              </a:rPr>
              <a:t>Черное море </a:t>
            </a:r>
            <a:r>
              <a:rPr lang="ru-RU" dirty="0">
                <a:solidFill>
                  <a:schemeClr val="bg2"/>
                </a:solidFill>
              </a:rPr>
              <a:t>занимало первое место по уровню загрязнения нефтепродуктами.</a:t>
            </a:r>
          </a:p>
        </p:txBody>
      </p:sp>
      <p:pic>
        <p:nvPicPr>
          <p:cNvPr id="4" name="Рисунок 3" descr="http://ecojmi.files.wordpress.com/2008/10/7079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55776"/>
            <a:ext cx="57531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ku.img.com.ua/img/gallery/376/6088b71443def0743547feb2f874237f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8749" b="21256"/>
          <a:stretch/>
        </p:blipFill>
        <p:spPr bwMode="auto">
          <a:xfrm>
            <a:off x="179512" y="1583219"/>
            <a:ext cx="4044102" cy="2745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7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aksakal.info/uploads/posts/2011-10/1318548917_tanker-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896544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age.tsn.ua/media/images2/original/Nov2007/2988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73016"/>
            <a:ext cx="4906516" cy="3144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23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420888"/>
            <a:ext cx="8784976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Водолазные </a:t>
            </a:r>
            <a:r>
              <a:rPr lang="ru-RU" sz="2800" dirty="0" smtClean="0"/>
              <a:t> исследования  показывают</a:t>
            </a:r>
            <a:r>
              <a:rPr lang="ru-RU" sz="2800" dirty="0"/>
              <a:t>, что </a:t>
            </a:r>
            <a:r>
              <a:rPr lang="ru-RU" sz="2800" dirty="0" smtClean="0"/>
              <a:t>дно  </a:t>
            </a:r>
            <a:r>
              <a:rPr lang="ru-RU" sz="2800" dirty="0"/>
              <a:t>прибрежных </a:t>
            </a:r>
            <a:r>
              <a:rPr lang="ru-RU" sz="2800" dirty="0" smtClean="0"/>
              <a:t> акваторий  </a:t>
            </a:r>
            <a:r>
              <a:rPr lang="ru-RU" sz="2800" dirty="0"/>
              <a:t>буквально </a:t>
            </a:r>
            <a:r>
              <a:rPr lang="ru-RU" sz="2800" dirty="0" smtClean="0"/>
              <a:t>завалено  бытовым  </a:t>
            </a:r>
            <a:r>
              <a:rPr lang="ru-RU" sz="2800" dirty="0"/>
              <a:t>мусором. </a:t>
            </a:r>
            <a:r>
              <a:rPr lang="ru-RU" sz="2800" dirty="0" smtClean="0"/>
              <a:t> Это  </a:t>
            </a:r>
            <a:r>
              <a:rPr lang="ru-RU" sz="2800" dirty="0"/>
              <a:t>бутылки, банки, </a:t>
            </a:r>
            <a:r>
              <a:rPr lang="ru-RU" sz="2800" dirty="0" smtClean="0"/>
              <a:t> пластиковые </a:t>
            </a:r>
            <a:r>
              <a:rPr lang="ru-RU" sz="2800" dirty="0"/>
              <a:t>отходы, </a:t>
            </a:r>
            <a:r>
              <a:rPr lang="ru-RU" sz="2800" dirty="0" smtClean="0"/>
              <a:t> обрывки  рыболовных  сетей  </a:t>
            </a:r>
            <a:r>
              <a:rPr lang="ru-RU" sz="2800" dirty="0"/>
              <a:t>и </a:t>
            </a:r>
            <a:r>
              <a:rPr lang="ru-RU" sz="2800" dirty="0" smtClean="0"/>
              <a:t> многое  другое</a:t>
            </a:r>
            <a:r>
              <a:rPr lang="ru-RU" sz="2800" dirty="0"/>
              <a:t>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Тот </a:t>
            </a:r>
            <a:r>
              <a:rPr lang="ru-RU" sz="2800" dirty="0"/>
              <a:t>же </a:t>
            </a:r>
            <a:r>
              <a:rPr lang="ru-RU" sz="2800" dirty="0" smtClean="0"/>
              <a:t> мусор  присутствует  </a:t>
            </a:r>
            <a:r>
              <a:rPr lang="ru-RU" sz="2800" dirty="0"/>
              <a:t>повсеместно </a:t>
            </a:r>
            <a:r>
              <a:rPr lang="ru-RU" sz="2800" dirty="0" smtClean="0"/>
              <a:t> и  на </a:t>
            </a:r>
            <a:r>
              <a:rPr lang="ru-RU" sz="2800" dirty="0"/>
              <a:t>берегу. </a:t>
            </a:r>
            <a:r>
              <a:rPr lang="ru-RU" sz="2800" dirty="0" smtClean="0"/>
              <a:t> Твердые  бытовые  отходы  (</a:t>
            </a:r>
            <a:r>
              <a:rPr lang="ru-RU" sz="2800" dirty="0"/>
              <a:t>ТБО</a:t>
            </a:r>
            <a:r>
              <a:rPr lang="ru-RU" sz="2800" dirty="0" smtClean="0"/>
              <a:t>)  </a:t>
            </a:r>
            <a:r>
              <a:rPr lang="ru-RU" sz="2800" dirty="0"/>
              <a:t>в последние </a:t>
            </a:r>
            <a:r>
              <a:rPr lang="ru-RU" sz="2800" dirty="0" smtClean="0"/>
              <a:t> годы  становятся  настоящим  </a:t>
            </a:r>
            <a:r>
              <a:rPr lang="ru-RU" sz="2800" dirty="0"/>
              <a:t>бичом </a:t>
            </a:r>
            <a:r>
              <a:rPr lang="ru-RU" sz="2800" dirty="0" smtClean="0"/>
              <a:t> побережья</a:t>
            </a:r>
            <a:r>
              <a:rPr lang="ru-RU" sz="2800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Накопление твердых бытовых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отходов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3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pandia.ru/text/77/280/images/image005_3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4586014" cy="3372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kavkaz-uzel.ru/system/attachments/0000/6611/sochi32e_vie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7174"/>
            <a:ext cx="4762500" cy="3171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30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564904"/>
            <a:ext cx="8856984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-  деятельность  человека 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по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бесконтрольному   вылову  рыбы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,  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-  деградация  прибрежных  донных  сообществ.</a:t>
            </a:r>
          </a:p>
          <a:p>
            <a:pPr marL="0" indent="0">
              <a:buNone/>
            </a:pP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Донные </a:t>
            </a:r>
            <a:r>
              <a:rPr lang="ru-RU" dirty="0" smtClean="0"/>
              <a:t> сообщества  являются  наиболее  важными  </a:t>
            </a:r>
            <a:r>
              <a:rPr lang="ru-RU" dirty="0"/>
              <a:t>для </a:t>
            </a:r>
            <a:r>
              <a:rPr lang="ru-RU" dirty="0" smtClean="0"/>
              <a:t>экосистемы  </a:t>
            </a:r>
            <a:r>
              <a:rPr lang="ru-RU" dirty="0"/>
              <a:t>моря. </a:t>
            </a:r>
            <a:r>
              <a:rPr lang="ru-RU" dirty="0" smtClean="0"/>
              <a:t> Они  являются  </a:t>
            </a:r>
            <a:r>
              <a:rPr lang="ru-RU" dirty="0"/>
              <a:t>биологическими очистителями </a:t>
            </a:r>
            <a:r>
              <a:rPr lang="ru-RU" dirty="0" smtClean="0"/>
              <a:t> воды.  </a:t>
            </a:r>
            <a:r>
              <a:rPr lang="ru-RU" dirty="0"/>
              <a:t>Именно здесь, </a:t>
            </a:r>
            <a:r>
              <a:rPr lang="ru-RU" dirty="0" smtClean="0"/>
              <a:t> в  зарослях  водорослей </a:t>
            </a:r>
            <a:r>
              <a:rPr lang="ru-RU" dirty="0"/>
              <a:t>сосредоточено </a:t>
            </a:r>
            <a:r>
              <a:rPr lang="ru-RU" dirty="0" smtClean="0"/>
              <a:t> </a:t>
            </a:r>
            <a:r>
              <a:rPr lang="ru-RU" b="1" dirty="0"/>
              <a:t>биоразнообразие</a:t>
            </a:r>
            <a:r>
              <a:rPr lang="ru-RU" dirty="0"/>
              <a:t>. </a:t>
            </a:r>
            <a:r>
              <a:rPr lang="ru-RU" dirty="0" smtClean="0"/>
              <a:t> Здесь  происходит </a:t>
            </a:r>
            <a:r>
              <a:rPr lang="ru-RU" dirty="0"/>
              <a:t>размножение </a:t>
            </a:r>
            <a:r>
              <a:rPr lang="ru-RU" dirty="0" smtClean="0"/>
              <a:t> почти  </a:t>
            </a:r>
            <a:r>
              <a:rPr lang="ru-RU" dirty="0"/>
              <a:t>всех </a:t>
            </a:r>
            <a:r>
              <a:rPr lang="ru-RU" dirty="0" smtClean="0"/>
              <a:t> видов </a:t>
            </a:r>
            <a:r>
              <a:rPr lang="ru-RU" dirty="0"/>
              <a:t>черноморской </a:t>
            </a:r>
            <a:r>
              <a:rPr lang="ru-RU" dirty="0" smtClean="0"/>
              <a:t> фауны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Уменьшение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биологического разнообразия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7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resentation_frame" descr="http://ppt4web.ru/images/1152/34756/640/img8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" t="372" r="3720" b="9170"/>
          <a:stretch/>
        </p:blipFill>
        <p:spPr bwMode="auto">
          <a:xfrm>
            <a:off x="179512" y="188640"/>
            <a:ext cx="8856984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0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348880"/>
            <a:ext cx="6624735" cy="2448272"/>
          </a:xfrm>
        </p:spPr>
        <p:txBody>
          <a:bodyPr>
            <a:normAutofit/>
          </a:bodyPr>
          <a:lstStyle/>
          <a:p>
            <a:r>
              <a:rPr lang="ru-RU" dirty="0"/>
              <a:t>Наиболее </a:t>
            </a:r>
            <a:r>
              <a:rPr lang="ru-RU" dirty="0" smtClean="0"/>
              <a:t> значительным  </a:t>
            </a:r>
            <a:r>
              <a:rPr lang="ru-RU" dirty="0"/>
              <a:t>для </a:t>
            </a:r>
            <a:r>
              <a:rPr lang="ru-RU" dirty="0" smtClean="0"/>
              <a:t> </a:t>
            </a:r>
            <a:r>
              <a:rPr lang="ru-RU" dirty="0" err="1" smtClean="0"/>
              <a:t>биоты</a:t>
            </a:r>
            <a:r>
              <a:rPr lang="ru-RU" dirty="0" smtClean="0"/>
              <a:t>  Черного </a:t>
            </a:r>
            <a:r>
              <a:rPr lang="ru-RU" dirty="0"/>
              <a:t>моря </a:t>
            </a:r>
            <a:r>
              <a:rPr lang="ru-RU" dirty="0" smtClean="0"/>
              <a:t> стало </a:t>
            </a:r>
            <a:r>
              <a:rPr lang="ru-RU" dirty="0"/>
              <a:t>вселение </a:t>
            </a:r>
            <a:r>
              <a:rPr lang="ru-RU" dirty="0" smtClean="0"/>
              <a:t> моллюска </a:t>
            </a:r>
            <a:r>
              <a:rPr lang="ru-RU" dirty="0" err="1"/>
              <a:t>рапана</a:t>
            </a:r>
            <a:r>
              <a:rPr lang="ru-RU" dirty="0"/>
              <a:t> </a:t>
            </a:r>
            <a:r>
              <a:rPr lang="ru-RU" dirty="0" smtClean="0"/>
              <a:t>  и   гребневика  </a:t>
            </a:r>
            <a:r>
              <a:rPr lang="ru-RU" dirty="0" err="1"/>
              <a:t>мнемиопсиса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Биологическое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загрязнение </a:t>
            </a:r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чужеродными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видами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http://www.pandia.ru/text/77/280/images/image003_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66870"/>
            <a:ext cx="3312368" cy="270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andia.ru/text/77/280/images/image004_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66870"/>
            <a:ext cx="3300214" cy="2708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37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276872"/>
            <a:ext cx="8712967" cy="43924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1.</a:t>
            </a:r>
            <a:r>
              <a:rPr lang="ru-RU" dirty="0"/>
              <a:t>  Каждый </a:t>
            </a:r>
            <a:r>
              <a:rPr lang="ru-RU" dirty="0" smtClean="0"/>
              <a:t> раз</a:t>
            </a:r>
            <a:r>
              <a:rPr lang="ru-RU" dirty="0"/>
              <a:t>, после </a:t>
            </a:r>
            <a:r>
              <a:rPr lang="ru-RU" dirty="0" smtClean="0"/>
              <a:t> посещения  пляжа  </a:t>
            </a:r>
            <a:r>
              <a:rPr lang="ru-RU" dirty="0"/>
              <a:t>и </a:t>
            </a:r>
            <a:r>
              <a:rPr lang="ru-RU" dirty="0" smtClean="0"/>
              <a:t> берега  моря,  я  </a:t>
            </a:r>
            <a:r>
              <a:rPr lang="ru-RU" dirty="0"/>
              <a:t>буду </a:t>
            </a:r>
            <a:r>
              <a:rPr lang="ru-RU" dirty="0" smtClean="0"/>
              <a:t> забирать </a:t>
            </a:r>
            <a:r>
              <a:rPr lang="ru-RU" dirty="0"/>
              <a:t>с </a:t>
            </a:r>
            <a:r>
              <a:rPr lang="ru-RU" dirty="0" smtClean="0"/>
              <a:t> собой  весь  мусор.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ru-RU" dirty="0"/>
              <a:t>  </a:t>
            </a:r>
            <a:r>
              <a:rPr lang="ru-RU" dirty="0" smtClean="0"/>
              <a:t>Стараться  </a:t>
            </a:r>
            <a:r>
              <a:rPr lang="ru-RU" dirty="0"/>
              <a:t>беречь воду, чтобы </a:t>
            </a:r>
            <a:r>
              <a:rPr lang="ru-RU" dirty="0" smtClean="0"/>
              <a:t> не  перегружать  очистные  </a:t>
            </a:r>
            <a:r>
              <a:rPr lang="ru-RU" dirty="0"/>
              <a:t>системы.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3.</a:t>
            </a:r>
            <a:r>
              <a:rPr lang="ru-RU" dirty="0"/>
              <a:t>  Не выливать </a:t>
            </a:r>
            <a:r>
              <a:rPr lang="ru-RU" dirty="0" smtClean="0"/>
              <a:t> на  землю  и  в  </a:t>
            </a:r>
            <a:r>
              <a:rPr lang="ru-RU" dirty="0" smtClean="0">
                <a:hlinkClick r:id="rId2" tooltip="Водоснабжение и канализация"/>
              </a:rPr>
              <a:t>канализацию</a:t>
            </a:r>
            <a:r>
              <a:rPr lang="ru-RU" dirty="0" smtClean="0"/>
              <a:t>  </a:t>
            </a:r>
            <a:r>
              <a:rPr lang="ru-RU" dirty="0"/>
              <a:t>масло, </a:t>
            </a:r>
            <a:r>
              <a:rPr lang="ru-RU" dirty="0" smtClean="0"/>
              <a:t> краски,   </a:t>
            </a:r>
            <a:r>
              <a:rPr lang="ru-RU" dirty="0"/>
              <a:t>а утилизировать </a:t>
            </a:r>
            <a:r>
              <a:rPr lang="ru-RU" dirty="0" smtClean="0"/>
              <a:t>их  безопасным  для  окружающей  </a:t>
            </a:r>
            <a:r>
              <a:rPr lang="ru-RU" dirty="0"/>
              <a:t>среды </a:t>
            </a:r>
            <a:r>
              <a:rPr lang="ru-RU" dirty="0" smtClean="0"/>
              <a:t> способом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4.</a:t>
            </a:r>
            <a:r>
              <a:rPr lang="ru-RU" dirty="0"/>
              <a:t>  Высаживать деревья, кустарники </a:t>
            </a:r>
            <a:r>
              <a:rPr lang="ru-RU" dirty="0" smtClean="0"/>
              <a:t> и  цветы  </a:t>
            </a:r>
            <a:r>
              <a:rPr lang="ru-RU" dirty="0"/>
              <a:t>вокруг </a:t>
            </a:r>
            <a:r>
              <a:rPr lang="ru-RU" dirty="0" smtClean="0"/>
              <a:t> своего  дома  </a:t>
            </a:r>
            <a:r>
              <a:rPr lang="ru-RU" dirty="0"/>
              <a:t>и </a:t>
            </a:r>
            <a:r>
              <a:rPr lang="ru-RU" dirty="0" smtClean="0"/>
              <a:t> в </a:t>
            </a:r>
            <a:r>
              <a:rPr lang="ru-RU" dirty="0"/>
              <a:t>общественных </a:t>
            </a:r>
            <a:r>
              <a:rPr lang="ru-RU" dirty="0" smtClean="0"/>
              <a:t> местах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5.</a:t>
            </a:r>
            <a:r>
              <a:rPr lang="ru-RU" dirty="0"/>
              <a:t>  Ограничить </a:t>
            </a:r>
            <a:r>
              <a:rPr lang="ru-RU" dirty="0" smtClean="0"/>
              <a:t> использование  полиэтиленовых  пакетов  </a:t>
            </a:r>
            <a:r>
              <a:rPr lang="ru-RU" dirty="0"/>
              <a:t>и </a:t>
            </a:r>
            <a:r>
              <a:rPr lang="ru-RU" dirty="0" smtClean="0"/>
              <a:t> выбирать изделия  </a:t>
            </a:r>
            <a:r>
              <a:rPr lang="ru-RU" dirty="0"/>
              <a:t>с </a:t>
            </a:r>
            <a:r>
              <a:rPr lang="ru-RU" dirty="0" smtClean="0"/>
              <a:t> безопасной  в  </a:t>
            </a:r>
            <a:r>
              <a:rPr lang="ru-RU" dirty="0"/>
              <a:t>экологическом </a:t>
            </a:r>
            <a:r>
              <a:rPr lang="ru-RU" dirty="0" smtClean="0"/>
              <a:t> отношении  </a:t>
            </a:r>
            <a:r>
              <a:rPr lang="ru-RU" dirty="0"/>
              <a:t>упаковкой.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6. </a:t>
            </a:r>
            <a:r>
              <a:rPr lang="ru-RU" dirty="0" smtClean="0"/>
              <a:t>Требовать  от  </a:t>
            </a:r>
            <a:r>
              <a:rPr lang="ru-RU" dirty="0"/>
              <a:t>руководства </a:t>
            </a:r>
            <a:r>
              <a:rPr lang="ru-RU" dirty="0" smtClean="0"/>
              <a:t> населённых  пунктов   по  </a:t>
            </a:r>
            <a:r>
              <a:rPr lang="ru-RU" dirty="0"/>
              <a:t>месту </a:t>
            </a:r>
            <a:r>
              <a:rPr lang="ru-RU" dirty="0" smtClean="0"/>
              <a:t> проживания </a:t>
            </a:r>
            <a:r>
              <a:rPr lang="ru-RU" dirty="0"/>
              <a:t>уделять </a:t>
            </a:r>
            <a:r>
              <a:rPr lang="ru-RU" dirty="0" smtClean="0"/>
              <a:t> первоочередное  внимание  </a:t>
            </a:r>
            <a:r>
              <a:rPr lang="ru-RU" dirty="0"/>
              <a:t>экологическим </a:t>
            </a:r>
            <a:r>
              <a:rPr lang="ru-RU" dirty="0" smtClean="0"/>
              <a:t> проблемам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b="1" dirty="0" smtClean="0"/>
              <a:t>Только </a:t>
            </a:r>
            <a:r>
              <a:rPr lang="ru-RU" b="1" dirty="0"/>
              <a:t>при активной позиции жителей побережья можно предотвратить разрастание экологических проблем и спасти Чёрное море. Защита окружающей среды – долг каждого </a:t>
            </a:r>
            <a:r>
              <a:rPr lang="ru-RU" b="1" dirty="0" smtClean="0"/>
              <a:t>россиянина.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Что могу сделать я для защиты Чёрного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моря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</TotalTime>
  <Words>234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Основные экологические проблемы Чёрного моря</vt:lpstr>
      <vt:lpstr>Основные виды загрязнений</vt:lpstr>
      <vt:lpstr>Презентация PowerPoint</vt:lpstr>
      <vt:lpstr>Загрязнение   нефтепродуктами   и другими  токсичными  веществами</vt:lpstr>
      <vt:lpstr>Презентация PowerPoint</vt:lpstr>
      <vt:lpstr>Презентация PowerPoint</vt:lpstr>
      <vt:lpstr>Накопление твердых бытовых отходов</vt:lpstr>
      <vt:lpstr>Презентация PowerPoint</vt:lpstr>
      <vt:lpstr>Уменьшение    биологического разнообразия</vt:lpstr>
      <vt:lpstr>Презентация PowerPoint</vt:lpstr>
      <vt:lpstr>Биологическое   загрязнение чужеродными   видами</vt:lpstr>
      <vt:lpstr>Что могу сделать я для защиты Чёрного моря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экологические проблемы Чёрного моря</dc:title>
  <dc:creator>Кондратьева Ирина Георгиевна</dc:creator>
  <cp:lastModifiedBy>Наталья</cp:lastModifiedBy>
  <cp:revision>7</cp:revision>
  <dcterms:created xsi:type="dcterms:W3CDTF">2014-11-13T05:32:39Z</dcterms:created>
  <dcterms:modified xsi:type="dcterms:W3CDTF">2015-11-29T11:00:54Z</dcterms:modified>
</cp:coreProperties>
</file>