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52E1-0A94-4A10-8ED5-428821CF23B7}" type="datetimeFigureOut">
              <a:rPr lang="ru-RU" smtClean="0"/>
              <a:t>21.04.2016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9D16-E2FA-421A-A71C-D935A46DED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70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52E1-0A94-4A10-8ED5-428821CF23B7}" type="datetimeFigureOut">
              <a:rPr lang="ru-RU" smtClean="0"/>
              <a:t>21.04.2016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9D16-E2FA-421A-A71C-D935A46DED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4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52E1-0A94-4A10-8ED5-428821CF23B7}" type="datetimeFigureOut">
              <a:rPr lang="ru-RU" smtClean="0"/>
              <a:t>21.04.2016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9D16-E2FA-421A-A71C-D935A46DED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42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52E1-0A94-4A10-8ED5-428821CF23B7}" type="datetimeFigureOut">
              <a:rPr lang="ru-RU" smtClean="0"/>
              <a:t>21.04.2016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9D16-E2FA-421A-A71C-D935A46DED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661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52E1-0A94-4A10-8ED5-428821CF23B7}" type="datetimeFigureOut">
              <a:rPr lang="ru-RU" smtClean="0"/>
              <a:t>21.04.2016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9D16-E2FA-421A-A71C-D935A46DED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6760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52E1-0A94-4A10-8ED5-428821CF23B7}" type="datetimeFigureOut">
              <a:rPr lang="ru-RU" smtClean="0"/>
              <a:t>21.04.2016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9D16-E2FA-421A-A71C-D935A46DED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348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52E1-0A94-4A10-8ED5-428821CF23B7}" type="datetimeFigureOut">
              <a:rPr lang="ru-RU" smtClean="0"/>
              <a:t>21.04.2016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9D16-E2FA-421A-A71C-D935A46DED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64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52E1-0A94-4A10-8ED5-428821CF23B7}" type="datetimeFigureOut">
              <a:rPr lang="ru-RU" smtClean="0"/>
              <a:t>21.04.2016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9D16-E2FA-421A-A71C-D935A46DED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227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52E1-0A94-4A10-8ED5-428821CF23B7}" type="datetimeFigureOut">
              <a:rPr lang="ru-RU" smtClean="0"/>
              <a:t>21.04.2016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9D16-E2FA-421A-A71C-D935A46DED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308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52E1-0A94-4A10-8ED5-428821CF23B7}" type="datetimeFigureOut">
              <a:rPr lang="ru-RU" smtClean="0"/>
              <a:t>21.04.2016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9D16-E2FA-421A-A71C-D935A46DED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80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52E1-0A94-4A10-8ED5-428821CF23B7}" type="datetimeFigureOut">
              <a:rPr lang="ru-RU" smtClean="0"/>
              <a:t>21.04.2016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9D16-E2FA-421A-A71C-D935A46DED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611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52E1-0A94-4A10-8ED5-428821CF23B7}" type="datetimeFigureOut">
              <a:rPr lang="ru-RU" smtClean="0"/>
              <a:t>21.04.2016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9D16-E2FA-421A-A71C-D935A46DED6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368998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52E1-0A94-4A10-8ED5-428821CF23B7}" type="datetimeFigureOut">
              <a:rPr lang="ru-RU" smtClean="0"/>
              <a:t>21.04.2016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9D16-E2FA-421A-A71C-D935A46DED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9974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52E1-0A94-4A10-8ED5-428821CF23B7}" type="datetimeFigureOut">
              <a:rPr lang="ru-RU" smtClean="0"/>
              <a:t>21.04.2016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9D16-E2FA-421A-A71C-D935A46DED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6313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52E1-0A94-4A10-8ED5-428821CF23B7}" type="datetimeFigureOut">
              <a:rPr lang="ru-RU" smtClean="0"/>
              <a:t>21.04.2016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9D16-E2FA-421A-A71C-D935A46DED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6225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52E1-0A94-4A10-8ED5-428821CF23B7}" type="datetimeFigureOut">
              <a:rPr lang="ru-RU" smtClean="0"/>
              <a:t>21.04.2016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9D16-E2FA-421A-A71C-D935A46DED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0651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52E1-0A94-4A10-8ED5-428821CF23B7}" type="datetimeFigureOut">
              <a:rPr lang="ru-RU" smtClean="0"/>
              <a:t>21.04.2016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9D16-E2FA-421A-A71C-D935A46DED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3698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ABAF52E1-0A94-4A10-8ED5-428821CF23B7}" type="datetimeFigureOut">
              <a:rPr lang="ru-RU" smtClean="0"/>
              <a:t>21.04.2016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DDBB9D16-E2FA-421A-A71C-D935A46DED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7476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3.png"/><Relationship Id="rId5" Type="http://schemas.openxmlformats.org/officeDocument/2006/relationships/image" Target="../media/image12.jpeg"/><Relationship Id="rId4" Type="http://schemas.openxmlformats.org/officeDocument/2006/relationships/hyperlink" Target="http://www.imdb.com/title/tt2654620/releaseinfo?ref_=tt_ov_in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hyperlink" Target="http://www.imdb.com/title/tt2654620/releaseinfo?ref_=tt_ov_in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hyperlink" Target="http://www.imdb.com/title/tt0844441/releaseinfo?ref_=tt_ov_inf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69858" y="4707309"/>
            <a:ext cx="9144000" cy="1641490"/>
          </a:xfrm>
        </p:spPr>
        <p:txBody>
          <a:bodyPr>
            <a:normAutofit/>
          </a:bodyPr>
          <a:lstStyle/>
          <a:p>
            <a:r>
              <a:rPr lang="en-US" sz="6600" dirty="0"/>
              <a:t>Vampires in movies and TV series</a:t>
            </a:r>
            <a:endParaRPr lang="ru-RU" sz="6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 presentation was prepared by: Maxim </a:t>
            </a:r>
            <a:r>
              <a:rPr lang="en-US" dirty="0" err="1"/>
              <a:t>Tselischev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876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Constantine(2005)</a:t>
            </a:r>
            <a:endParaRPr lang="ru-RU" dirty="0"/>
          </a:p>
        </p:txBody>
      </p:sp>
      <p:pic>
        <p:nvPicPr>
          <p:cNvPr id="1026" name="Picture 2" descr="http://ia.media-imdb.com/images/M/MV5BMTE5NDk5NTUyN15BMl5BanBnXkFtZTYwNzUyMDA3._V1_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377" y="1754660"/>
            <a:ext cx="3609499" cy="4856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561437" y="5410536"/>
            <a:ext cx="34351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Constantine tells the story of irreverent supernatural detective John Constantine, who has literally been to hell and back.</a:t>
            </a:r>
            <a:endParaRPr lang="ru-RU" dirty="0"/>
          </a:p>
        </p:txBody>
      </p:sp>
      <p:pic>
        <p:nvPicPr>
          <p:cNvPr id="7" name="Constantine (2005) Official Trailer # 1 - Keanu Reeves Movie H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12043" y="1690688"/>
            <a:ext cx="7133966" cy="346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6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Twilight</a:t>
            </a:r>
            <a:r>
              <a:rPr lang="ru-RU" dirty="0" smtClean="0"/>
              <a:t> (2008)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24367" y="5590315"/>
            <a:ext cx="3492844" cy="934051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A teenage girl risks everything when she falls in love with a vampire.</a:t>
            </a:r>
            <a:endParaRPr lang="ru-RU" dirty="0"/>
          </a:p>
        </p:txBody>
      </p:sp>
      <p:pic>
        <p:nvPicPr>
          <p:cNvPr id="1026" name="Picture 2" descr="http://ia.media-imdb.com/images/M/MV5BMTQ2NzUxMTAxN15BMl5BanBnXkFtZTcwMzEyMTIwMg@@._V1_SY1000_CR0,0,674,1000_AL_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32238"/>
            <a:ext cx="3412095" cy="5062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TV Spot #1_ Even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98483" y="899638"/>
            <a:ext cx="6729906" cy="460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534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Blade</a:t>
            </a:r>
            <a:r>
              <a:rPr lang="ru-RU" dirty="0" smtClean="0"/>
              <a:t>(1998)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09036" y="5491463"/>
            <a:ext cx="3855309" cy="967002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A half-vampire, half-mortal man becomes a protector of the mortal race, while slaying evil vampires.</a:t>
            </a:r>
            <a:endParaRPr lang="ru-RU" dirty="0"/>
          </a:p>
        </p:txBody>
      </p:sp>
      <p:pic>
        <p:nvPicPr>
          <p:cNvPr id="2050" name="Picture 2" descr="http://ia.media-imdb.com/images/M/MV5BMTQ4MzkzNjcxNV5BMl5BanBnXkFtZTcwNzk4NTU0Mg@@._V1_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97780"/>
            <a:ext cx="353377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lade Official Trailer #1 - (1998) HD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31639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82383" y="1467166"/>
            <a:ext cx="6908614" cy="360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96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Van </a:t>
            </a:r>
            <a:r>
              <a:rPr lang="en-US" dirty="0" err="1" smtClean="0"/>
              <a:t>Helsing</a:t>
            </a:r>
            <a:r>
              <a:rPr lang="ru-RU" dirty="0" smtClean="0"/>
              <a:t> (2004)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13569" y="5290278"/>
            <a:ext cx="4219664" cy="1169245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The notorious monster hunter is sent to Transylvania to stop Count Dracula who is using Dr. Frankenstein's research and a werewolf for some sinister purpose.</a:t>
            </a:r>
            <a:endParaRPr lang="ru-RU" dirty="0"/>
          </a:p>
        </p:txBody>
      </p:sp>
      <p:pic>
        <p:nvPicPr>
          <p:cNvPr id="3074" name="Picture 2" descr="http://ia.media-imdb.com/images/M/MV5BMTY0NjcyOTUxNV5BMl5BanBnXkFtZTYwNjMxNjc2._V1_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873" y="1451003"/>
            <a:ext cx="3420509" cy="495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Van Helsing TV Spo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85919" y="1451003"/>
            <a:ext cx="6274964" cy="370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999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Queen of the </a:t>
            </a:r>
            <a:r>
              <a:rPr lang="en-US" dirty="0" smtClean="0"/>
              <a:t>Damned</a:t>
            </a:r>
            <a:r>
              <a:rPr lang="ru-RU" dirty="0" smtClean="0"/>
              <a:t> (2002)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99653" y="5321642"/>
            <a:ext cx="3807941" cy="120954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The vampire </a:t>
            </a:r>
            <a:r>
              <a:rPr lang="en-US" dirty="0" err="1"/>
              <a:t>Lestat</a:t>
            </a:r>
            <a:r>
              <a:rPr lang="en-US" dirty="0"/>
              <a:t> becomes a rock star whose music wakes up the queen of all vampires.</a:t>
            </a:r>
            <a:endParaRPr lang="ru-RU" dirty="0"/>
          </a:p>
        </p:txBody>
      </p:sp>
      <p:pic>
        <p:nvPicPr>
          <p:cNvPr id="4098" name="Picture 2" descr="http://ia.media-imdb.com/images/M/MV5BMTYxNDEyMzEzMV5BMl5BanBnXkFtZTYwMDM1NjA3._V1_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97" y="1690688"/>
            <a:ext cx="3361359" cy="4941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Queen of The Damned - Official Trailer [HD]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95103" y="1550171"/>
            <a:ext cx="6629400" cy="359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656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Strain</a:t>
            </a:r>
            <a:r>
              <a:rPr lang="ru-RU" dirty="0" smtClean="0"/>
              <a:t> (2014-, </a:t>
            </a:r>
            <a:r>
              <a:rPr lang="en-US" dirty="0"/>
              <a:t> </a:t>
            </a:r>
            <a:r>
              <a:rPr lang="en-US" u="sng" dirty="0">
                <a:hlinkClick r:id="rId4" tooltip="See more release dates"/>
              </a:rPr>
              <a:t>TV Series</a:t>
            </a:r>
            <a:r>
              <a:rPr lang="en-US" dirty="0" smtClean="0"/>
              <a:t> 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27590" y="5313405"/>
            <a:ext cx="6326658" cy="1622853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A thriller that tells the story of Dr. Ephraim </a:t>
            </a:r>
            <a:r>
              <a:rPr lang="en-US" dirty="0" err="1"/>
              <a:t>Goodweather</a:t>
            </a:r>
            <a:r>
              <a:rPr lang="en-US" dirty="0"/>
              <a:t>, the head of the Center for Disease Control Canary Team in New York City. He and his team are called upon to investigate a mysterious viral outbreak with hallmarks of an ancient and evil strain of vampirism. As the strain spreads, </a:t>
            </a:r>
            <a:r>
              <a:rPr lang="en-US" dirty="0" err="1"/>
              <a:t>Eph</a:t>
            </a:r>
            <a:r>
              <a:rPr lang="en-US" dirty="0"/>
              <a:t>, his team, and an assembly of everyday New Yorkers, wage war for the fate of humanity itself.</a:t>
            </a:r>
            <a:endParaRPr lang="ru-RU" dirty="0"/>
          </a:p>
        </p:txBody>
      </p:sp>
      <p:pic>
        <p:nvPicPr>
          <p:cNvPr id="5122" name="Picture 2" descr="http://ia.media-imdb.com/images/M/MV5BMjE1MjY3OTg5OV5BMl5BanBnXkFtZTgwOTI1NDcwNjE@._V1_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27272"/>
            <a:ext cx="3339499" cy="5009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Fx's The Strain Season 1 Traile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66912" y="1515321"/>
            <a:ext cx="6648013" cy="373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243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Vampire </a:t>
            </a:r>
            <a:r>
              <a:rPr lang="en-US" dirty="0" smtClean="0"/>
              <a:t>Diaries</a:t>
            </a:r>
            <a:r>
              <a:rPr lang="ru-RU" dirty="0" smtClean="0"/>
              <a:t> (2009-,</a:t>
            </a:r>
            <a:r>
              <a:rPr lang="en-US" u="sng" dirty="0" smtClean="0">
                <a:hlinkClick r:id="rId4" tooltip="See more release dates"/>
              </a:rPr>
              <a:t> </a:t>
            </a:r>
            <a:r>
              <a:rPr lang="en-US" u="sng" dirty="0">
                <a:hlinkClick r:id="rId4" tooltip="See more release dates"/>
              </a:rPr>
              <a:t>TV Series</a:t>
            </a:r>
            <a:r>
              <a:rPr lang="ru-RU" dirty="0" smtClean="0"/>
              <a:t> 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20065" y="5772021"/>
            <a:ext cx="8171935" cy="1085979"/>
          </a:xfrm>
        </p:spPr>
        <p:txBody>
          <a:bodyPr>
            <a:normAutofit/>
          </a:bodyPr>
          <a:lstStyle/>
          <a:p>
            <a:r>
              <a:rPr lang="en-US" dirty="0"/>
              <a:t>A teenage girl is torn between two vampire brothers.</a:t>
            </a:r>
            <a:endParaRPr lang="ru-RU" dirty="0"/>
          </a:p>
        </p:txBody>
      </p:sp>
      <p:pic>
        <p:nvPicPr>
          <p:cNvPr id="6146" name="Picture 2" descr="http://ia.media-imdb.com/images/M/MV5BMTgzMzg3NDMxOF5BMl5BanBnXkFtZTgwNjUwMjQyNzE@._V1_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18" y="2090994"/>
            <a:ext cx="3605825" cy="4514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The Vampire Diaries Season 1 Traile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87724" y="1607707"/>
            <a:ext cx="7232094" cy="4021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962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True </a:t>
            </a:r>
            <a:r>
              <a:rPr lang="en-US" dirty="0" smtClean="0"/>
              <a:t>Blood</a:t>
            </a:r>
            <a:r>
              <a:rPr lang="ru-RU" dirty="0" smtClean="0"/>
              <a:t> (</a:t>
            </a:r>
            <a:r>
              <a:rPr lang="en-US" dirty="0"/>
              <a:t> </a:t>
            </a:r>
            <a:r>
              <a:rPr lang="en-US" dirty="0">
                <a:hlinkClick r:id="rId4" tooltip="See more release dates"/>
              </a:rPr>
              <a:t>TV Series (2008–2014)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01729" y="5272216"/>
            <a:ext cx="5329882" cy="1346994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Telepathic waitress </a:t>
            </a:r>
            <a:r>
              <a:rPr lang="en-US" dirty="0" err="1"/>
              <a:t>Sookie</a:t>
            </a:r>
            <a:r>
              <a:rPr lang="en-US" dirty="0"/>
              <a:t> Stackhouse encounters a strange new supernatural world when she meets the mysterious Bill, a southern Louisiana gentleman and vampire.</a:t>
            </a:r>
            <a:endParaRPr lang="ru-RU" dirty="0"/>
          </a:p>
        </p:txBody>
      </p:sp>
      <p:pic>
        <p:nvPicPr>
          <p:cNvPr id="7170" name="Picture 2" descr="http://ia.media-imdb.com/images/M/MV5BMjMyNDgxOTUwNl5BMl5BanBnXkFtZTgwNDc1NTg4MTE@._V1_SY1000_CR0,0,674,1000_AL_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11" y="1690688"/>
            <a:ext cx="3321823" cy="4928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True Blood Season 1 Traile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12043" y="1583595"/>
            <a:ext cx="7109254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580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end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https://pp.vk.me/c624821/v624821443/49ac6/6M-R7N2HHL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1726" y="2461053"/>
            <a:ext cx="5753100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362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лубина">
  <a:themeElements>
    <a:clrScheme name="Глубина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Глубина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убина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TM04033923[[fn=Глубина]]</Template>
  <TotalTime>105</TotalTime>
  <Words>262</Words>
  <Application>Microsoft Office PowerPoint</Application>
  <PresentationFormat>Широкоэкранный</PresentationFormat>
  <Paragraphs>19</Paragraphs>
  <Slides>10</Slides>
  <Notes>0</Notes>
  <HiddenSlides>0</HiddenSlides>
  <MMClips>8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Corbel</vt:lpstr>
      <vt:lpstr>Глубина</vt:lpstr>
      <vt:lpstr>Vampires in movies and TV series</vt:lpstr>
      <vt:lpstr>Constantine(2005)</vt:lpstr>
      <vt:lpstr>Twilight (2008)</vt:lpstr>
      <vt:lpstr>Blade(1998)</vt:lpstr>
      <vt:lpstr>Van Helsing (2004)</vt:lpstr>
      <vt:lpstr>Queen of the Damned (2002)</vt:lpstr>
      <vt:lpstr>The Strain (2014-,  TV Series )</vt:lpstr>
      <vt:lpstr>The Vampire Diaries (2009-, TV Series )</vt:lpstr>
      <vt:lpstr>True Blood ( TV Series (2008–2014))</vt:lpstr>
      <vt:lpstr>The end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Vampires in movies and TV series</dc:title>
  <dc:creator>asus</dc:creator>
  <cp:lastModifiedBy>asus</cp:lastModifiedBy>
  <cp:revision>10</cp:revision>
  <dcterms:created xsi:type="dcterms:W3CDTF">2016-04-21T19:33:33Z</dcterms:created>
  <dcterms:modified xsi:type="dcterms:W3CDTF">2016-04-21T21:29:39Z</dcterms:modified>
</cp:coreProperties>
</file>