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" y="0"/>
            <a:ext cx="9144000" cy="812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1214422"/>
            <a:ext cx="800105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Эффект от внедрения мониторинга КТРС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Обеспечение контроля выполнения правил ПБ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Достижение значительной экономии ГСМ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Обеспечение контроля при проведении технологических операций в режиме </a:t>
            </a:r>
            <a:r>
              <a:rPr lang="ru-RU" sz="2200" dirty="0" err="1" smtClean="0"/>
              <a:t>онлайн</a:t>
            </a:r>
            <a:endParaRPr lang="ru-RU" sz="22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Защита от фальсификаций полученной информации по проведенным технологическим операциям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Повышение технологической и производственной дисциплины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Снижение непроизводительных простоев и аварийности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Интеграция с существующими системами сбора и обработки информации (</a:t>
            </a:r>
            <a:r>
              <a:rPr lang="en-US" sz="2200" dirty="0" smtClean="0"/>
              <a:t>OIS</a:t>
            </a:r>
            <a:r>
              <a:rPr lang="ru-RU" sz="2200" dirty="0" smtClean="0"/>
              <a:t> ремонты)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 smtClean="0"/>
              <a:t>Повышение производительности труда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1595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" y="0"/>
            <a:ext cx="9144000" cy="812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1142984"/>
            <a:ext cx="41434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Планы по развитию ПО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ASC manager WEB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Формирование краткой сводки о работе бригады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Мобильное приложение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Мнемосхемы расположения бригад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Статистика и аналитика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Архив движения бригад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Архив по ремонтам на скважине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Диаграмма </a:t>
            </a:r>
            <a:r>
              <a:rPr lang="ru-RU" dirty="0" err="1" smtClean="0"/>
              <a:t>Ганта</a:t>
            </a:r>
            <a:r>
              <a:rPr lang="ru-RU" dirty="0" smtClean="0"/>
              <a:t> по план-графику движения бригад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Автосинхронизация</a:t>
            </a:r>
            <a:r>
              <a:rPr lang="ru-RU" dirty="0" smtClean="0"/>
              <a:t> по коду </a:t>
            </a:r>
            <a:r>
              <a:rPr lang="en-US" dirty="0" smtClean="0"/>
              <a:t>OIS</a:t>
            </a:r>
            <a:endParaRPr lang="ru-RU" dirty="0"/>
          </a:p>
        </p:txBody>
      </p:sp>
      <p:pic>
        <p:nvPicPr>
          <p:cNvPr id="5" name="Рисунок 4" descr="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57298"/>
            <a:ext cx="3893780" cy="1532846"/>
          </a:xfrm>
          <a:prstGeom prst="rect">
            <a:avLst/>
          </a:prstGeom>
        </p:spPr>
      </p:pic>
      <p:pic>
        <p:nvPicPr>
          <p:cNvPr id="1026" name="Picture 2" descr="D:\Share\от Долгополова\Скрины\Screen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857496"/>
            <a:ext cx="3939800" cy="1685508"/>
          </a:xfrm>
          <a:prstGeom prst="rect">
            <a:avLst/>
          </a:prstGeom>
          <a:noFill/>
        </p:spPr>
      </p:pic>
      <p:pic>
        <p:nvPicPr>
          <p:cNvPr id="1027" name="Picture 3" descr="D:\Share\от Долгополова\Скрины\Screen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714884"/>
            <a:ext cx="3636514" cy="1557329"/>
          </a:xfrm>
          <a:prstGeom prst="rect">
            <a:avLst/>
          </a:prstGeom>
          <a:noFill/>
        </p:spPr>
      </p:pic>
      <p:pic>
        <p:nvPicPr>
          <p:cNvPr id="1028" name="Picture 4" descr="D:\Share\от Долгополова\Скрины\Screen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4714884"/>
            <a:ext cx="3929090" cy="1628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31595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" y="0"/>
            <a:ext cx="9144000" cy="812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1214422"/>
            <a:ext cx="800105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Ожидаемая эффективность беспроводной передачи данных ТМС: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Рост МРП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Снижение эксплуатационных затрат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Оперативность в принятии решения и удобство в обслуживании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214686"/>
            <a:ext cx="864396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Генерация информации от разных технических устройств на софт заказчика (контроль наработки по </a:t>
            </a:r>
            <a:r>
              <a:rPr lang="ru-RU" sz="2000" dirty="0" smtClean="0"/>
              <a:t>производителям - </a:t>
            </a:r>
            <a:r>
              <a:rPr lang="ru-RU" sz="2000" dirty="0" smtClean="0"/>
              <a:t>рейтинг надежности)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Удаленное управление </a:t>
            </a:r>
            <a:r>
              <a:rPr lang="ru-RU" sz="2000" dirty="0" err="1" smtClean="0"/>
              <a:t>уставками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Автоматическая актуализация данных о работе скважинного оборудования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Сигнализация об отклонениях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Управление полномочиями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Интеграция с существующими системами сбора и обработки информации (</a:t>
            </a:r>
            <a:r>
              <a:rPr lang="en-US" sz="2000" dirty="0" smtClean="0"/>
              <a:t>OIS</a:t>
            </a:r>
            <a:r>
              <a:rPr lang="ru-RU" sz="2000" dirty="0" smtClean="0"/>
              <a:t> добыча)</a:t>
            </a:r>
          </a:p>
          <a:p>
            <a:pPr marL="457200" indent="-457200"/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071810"/>
            <a:ext cx="7572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Ожидаемые возможности </a:t>
            </a:r>
            <a:r>
              <a:rPr lang="ru-RU" sz="2000" b="1" dirty="0" smtClean="0"/>
              <a:t>беспроводной передачи данных ТМС:</a:t>
            </a:r>
          </a:p>
        </p:txBody>
      </p:sp>
    </p:spTree>
    <p:extLst>
      <p:ext uri="{BB962C8B-B14F-4D97-AF65-F5344CB8AC3E}">
        <p14:creationId xmlns="" xmlns:p14="http://schemas.microsoft.com/office/powerpoint/2010/main" val="73159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" y="0"/>
            <a:ext cx="9144000" cy="812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1214422"/>
            <a:ext cx="800105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b="1" dirty="0" smtClean="0"/>
              <a:t>Преимущества нашего предприятия при внедрении системы удаленного мониторинга работы скважинного оборудования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Собственное производство измерительных систем и датчиков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Свой контроллер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Свое программное обеспечение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Наличие квалифицированных научно-технических кадров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Опыт организации сбора и удаленного мониторинга бригад ТКРС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Обеспечение </a:t>
            </a:r>
            <a:r>
              <a:rPr lang="ru-RU" sz="2000" dirty="0" err="1" smtClean="0"/>
              <a:t>импортозамещения</a:t>
            </a:r>
            <a:r>
              <a:rPr lang="ru-RU" sz="2000" dirty="0" smtClean="0"/>
              <a:t> для потребителя услуг удаленного мониторинга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Отечественный производитель технических устройств и ПО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Запланированное повышение производственных мощностей в три раза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73159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" y="0"/>
            <a:ext cx="9144000" cy="812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1000108"/>
            <a:ext cx="78581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b="1" dirty="0" smtClean="0"/>
              <a:t>Планы по развитию ПО </a:t>
            </a:r>
            <a:r>
              <a:rPr lang="en-US" sz="2400" b="1" dirty="0" smtClean="0"/>
              <a:t>ASC  </a:t>
            </a:r>
            <a:r>
              <a:rPr lang="en-US" sz="2400" b="1" dirty="0" err="1" smtClean="0"/>
              <a:t>iWELL</a:t>
            </a:r>
            <a:r>
              <a:rPr lang="en-US" sz="2400" b="1" dirty="0" smtClean="0"/>
              <a:t> WEB</a:t>
            </a:r>
            <a:r>
              <a:rPr lang="ru-RU" sz="2400" b="1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Мобильное приложение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Сигнализация по отклонениям </a:t>
            </a:r>
            <a:r>
              <a:rPr lang="ru-RU" sz="2000" dirty="0" err="1" smtClean="0"/>
              <a:t>уставок</a:t>
            </a:r>
            <a:r>
              <a:rPr lang="ru-RU" sz="2000" dirty="0" smtClean="0"/>
              <a:t> и передача </a:t>
            </a:r>
            <a:r>
              <a:rPr lang="en-US" sz="2000" dirty="0" smtClean="0"/>
              <a:t>SMS-</a:t>
            </a:r>
            <a:r>
              <a:rPr lang="ru-RU" sz="2000" dirty="0" smtClean="0"/>
              <a:t>сообщений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Визуализация (статические схемы УЭЦН, УСШН)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Выдача рекомендаций по результатам диагностики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Удаленное управление </a:t>
            </a:r>
            <a:r>
              <a:rPr lang="ru-RU" sz="2000" dirty="0" err="1" smtClean="0"/>
              <a:t>уставками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Удаленное управление ЧРП</a:t>
            </a:r>
            <a:endParaRPr lang="ru-RU" sz="2000" dirty="0"/>
          </a:p>
        </p:txBody>
      </p:sp>
      <p:pic>
        <p:nvPicPr>
          <p:cNvPr id="8" name="Рисунок 7" descr="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3929066"/>
            <a:ext cx="5857916" cy="23060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159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260</Words>
  <PresentationFormat>Экран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aal</dc:creator>
  <cp:lastModifiedBy>vsv</cp:lastModifiedBy>
  <cp:revision>27</cp:revision>
  <dcterms:created xsi:type="dcterms:W3CDTF">2014-10-29T05:38:48Z</dcterms:created>
  <dcterms:modified xsi:type="dcterms:W3CDTF">2014-10-29T10:52:43Z</dcterms:modified>
</cp:coreProperties>
</file>