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76" r:id="rId5"/>
    <p:sldId id="277" r:id="rId6"/>
    <p:sldId id="278" r:id="rId7"/>
    <p:sldId id="279" r:id="rId8"/>
    <p:sldId id="263" r:id="rId9"/>
    <p:sldId id="264" r:id="rId10"/>
    <p:sldId id="257" r:id="rId11"/>
    <p:sldId id="270" r:id="rId12"/>
    <p:sldId id="271" r:id="rId13"/>
    <p:sldId id="274" r:id="rId14"/>
    <p:sldId id="272" r:id="rId15"/>
    <p:sldId id="258" r:id="rId16"/>
    <p:sldId id="265" r:id="rId17"/>
    <p:sldId id="259" r:id="rId18"/>
    <p:sldId id="273" r:id="rId19"/>
    <p:sldId id="266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EC8E1DA-09F8-4BBD-A834-84FC4F864EBF}">
          <p14:sldIdLst>
            <p14:sldId id="256"/>
            <p14:sldId id="280"/>
            <p14:sldId id="281"/>
            <p14:sldId id="276"/>
            <p14:sldId id="277"/>
            <p14:sldId id="278"/>
            <p14:sldId id="279"/>
            <p14:sldId id="263"/>
          </p14:sldIdLst>
        </p14:section>
        <p14:section name="Раздел без заголовка" id="{57EBDACB-5EBA-41E8-A8B8-AF1DDF875D0B}">
          <p14:sldIdLst>
            <p14:sldId id="264"/>
            <p14:sldId id="257"/>
            <p14:sldId id="270"/>
            <p14:sldId id="271"/>
            <p14:sldId id="274"/>
            <p14:sldId id="272"/>
            <p14:sldId id="258"/>
            <p14:sldId id="265"/>
            <p14:sldId id="259"/>
            <p14:sldId id="273"/>
            <p14:sldId id="266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02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360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47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76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30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860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232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70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8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177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68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CB6F2-6834-4C29-9F86-12E718AA0FC1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EB00C-5D5E-4656-9F15-4F7C7B708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61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рина П\ШАБЛОНЫ ПРЕЗЕНТАЦИЙ\126 фоны для презентаций\Рисунок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Школьные фоны\Новая папка (2)\1 фон (2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80" y="0"/>
            <a:ext cx="91507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1412777"/>
            <a:ext cx="532859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kern="0" dirty="0" smtClean="0">
                <a:solidFill>
                  <a:srgbClr val="7030A0"/>
                </a:solidFill>
                <a:latin typeface="Times New Roman"/>
                <a:ea typeface="+mj-ea"/>
                <a:cs typeface="+mj-cs"/>
              </a:rPr>
              <a:t> ДЕТСКАЯ ОРГАНИЗАЦИЯ «ЮНОСТЬ»</a:t>
            </a:r>
            <a:r>
              <a:rPr lang="ru-RU" sz="3200" b="1" kern="0" dirty="0">
                <a:solidFill>
                  <a:srgbClr val="7030A0"/>
                </a:solidFill>
                <a:latin typeface="Times New Roman"/>
                <a:ea typeface="+mj-ea"/>
                <a:cs typeface="+mj-cs"/>
              </a:rPr>
              <a:t/>
            </a:r>
            <a:br>
              <a:rPr lang="ru-RU" sz="3200" b="1" kern="0" dirty="0">
                <a:solidFill>
                  <a:srgbClr val="7030A0"/>
                </a:solidFill>
                <a:latin typeface="Times New Roman"/>
                <a:ea typeface="+mj-ea"/>
                <a:cs typeface="+mj-cs"/>
              </a:rPr>
            </a:br>
            <a:r>
              <a:rPr lang="ru-RU" sz="3200" b="1" kern="0" dirty="0" smtClean="0">
                <a:solidFill>
                  <a:srgbClr val="7030A0"/>
                </a:solidFill>
                <a:latin typeface="Times New Roman"/>
                <a:ea typeface="+mj-ea"/>
                <a:cs typeface="+mj-cs"/>
              </a:rPr>
              <a:t>«Мы – волонтёры! Протяни руку другу»</a:t>
            </a:r>
            <a:r>
              <a:rPr lang="ru-RU" sz="3200" b="1" kern="0" dirty="0">
                <a:solidFill>
                  <a:srgbClr val="7030A0"/>
                </a:solidFill>
                <a:latin typeface="Times New Roman"/>
                <a:ea typeface="+mj-ea"/>
                <a:cs typeface="+mj-cs"/>
              </a:rPr>
              <a:t/>
            </a:r>
            <a:br>
              <a:rPr lang="ru-RU" sz="3200" b="1" kern="0" dirty="0">
                <a:solidFill>
                  <a:srgbClr val="7030A0"/>
                </a:solidFill>
                <a:latin typeface="Times New Roman"/>
                <a:ea typeface="+mj-ea"/>
                <a:cs typeface="+mj-cs"/>
              </a:rPr>
            </a:br>
            <a:r>
              <a:rPr lang="ru-RU" sz="2000" kern="0" dirty="0">
                <a:latin typeface="Times New Roman"/>
                <a:ea typeface="+mj-ea"/>
                <a:cs typeface="+mj-cs"/>
              </a:rPr>
              <a:t/>
            </a:r>
            <a:br>
              <a:rPr lang="ru-RU" sz="2000" kern="0" dirty="0">
                <a:latin typeface="Times New Roman"/>
                <a:ea typeface="+mj-ea"/>
                <a:cs typeface="+mj-cs"/>
              </a:rPr>
            </a:br>
            <a:r>
              <a:rPr lang="ru-RU" sz="2000" kern="0" dirty="0">
                <a:latin typeface="Times New Roman"/>
                <a:ea typeface="+mj-ea"/>
                <a:cs typeface="+mj-cs"/>
              </a:rPr>
              <a:t>Руководитель Л.А</a:t>
            </a:r>
            <a:r>
              <a:rPr lang="ru-RU" sz="2000" kern="0" dirty="0" smtClean="0">
                <a:latin typeface="Times New Roman"/>
                <a:ea typeface="+mj-ea"/>
                <a:cs typeface="+mj-cs"/>
              </a:rPr>
              <a:t>. </a:t>
            </a:r>
            <a:r>
              <a:rPr lang="ru-RU" sz="2000" kern="0" dirty="0" err="1" smtClean="0">
                <a:latin typeface="Times New Roman"/>
                <a:ea typeface="+mj-ea"/>
                <a:cs typeface="+mj-cs"/>
              </a:rPr>
              <a:t>Лупахина</a:t>
            </a:r>
            <a:r>
              <a:rPr lang="ru-RU" sz="4600" b="1" dirty="0" smtClean="0"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     </a:t>
            </a:r>
            <a:endParaRPr lang="ru-RU" sz="4600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5842169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МОБУ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Костюковская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Свободненский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район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Лаурита - Новое поколение  (audiopoisk.com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5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8929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289">
        <p:circle/>
      </p:transition>
    </mc:Choice>
    <mc:Fallback xmlns="">
      <p:transition spd="slow" advClick="0" advTm="628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7358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51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Блок-схема: перфолента 4"/>
          <p:cNvSpPr/>
          <p:nvPr/>
        </p:nvSpPr>
        <p:spPr>
          <a:xfrm>
            <a:off x="3707904" y="2276871"/>
            <a:ext cx="4968552" cy="3132349"/>
          </a:xfrm>
          <a:prstGeom prst="flowChartPunchedTape">
            <a:avLst/>
          </a:prstGeom>
          <a:solidFill>
            <a:srgbClr val="00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33CC"/>
                </a:solidFill>
              </a:rPr>
              <a:t>Представляем вашему вниманию  работу волонтёров группы «</a:t>
            </a:r>
            <a:r>
              <a:rPr lang="ru-RU" sz="2800" dirty="0" err="1" smtClean="0">
                <a:solidFill>
                  <a:srgbClr val="0033CC"/>
                </a:solidFill>
              </a:rPr>
              <a:t>МиК</a:t>
            </a:r>
            <a:r>
              <a:rPr lang="ru-RU" sz="2800" dirty="0" smtClean="0">
                <a:solidFill>
                  <a:srgbClr val="0033CC"/>
                </a:solidFill>
              </a:rPr>
              <a:t>»</a:t>
            </a:r>
          </a:p>
          <a:p>
            <a:pPr algn="ctr"/>
            <a:r>
              <a:rPr lang="ru-RU" sz="2800" dirty="0" smtClean="0">
                <a:solidFill>
                  <a:srgbClr val="0033CC"/>
                </a:solidFill>
              </a:rPr>
              <a:t>(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Мы из Костюковки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endParaRPr lang="ru-RU" sz="2800" dirty="0">
              <a:solidFill>
                <a:srgbClr val="0033CC"/>
              </a:solidFill>
            </a:endParaRPr>
          </a:p>
        </p:txBody>
      </p:sp>
      <p:pic>
        <p:nvPicPr>
          <p:cNvPr id="1026" name="Picture 2" descr="C:\Users\ЛУПАХИНА\Desktop\Знач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538006"/>
            <a:ext cx="3096343" cy="221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34692" y="1124744"/>
            <a:ext cx="2771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ЗНАЧОК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5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1"/>
    </mc:Choice>
    <mc:Fallback xmlns="">
      <p:transition spd="slow" advTm="672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04048" y="2852936"/>
            <a:ext cx="36724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Наша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речёвка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Ровесники века,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Чем мы гордимся?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Организацией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по праву!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кем мы шагаем?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кем мы живём?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Вместе с друзьями в ногу идём!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3786" y="1038453"/>
            <a:ext cx="8205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Девиз:  «Мечтать, дерзать, не унывать, сердца ребячьи зажигать! »</a:t>
            </a:r>
            <a:endParaRPr lang="ru-RU" b="1" dirty="0"/>
          </a:p>
        </p:txBody>
      </p:sp>
      <p:pic>
        <p:nvPicPr>
          <p:cNvPr id="2050" name="Picture 2" descr="C:\Users\ЛУПАХИНА\Desktop\Изображение 1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9"/>
          <a:stretch/>
        </p:blipFill>
        <p:spPr bwMode="auto">
          <a:xfrm>
            <a:off x="162299" y="1877894"/>
            <a:ext cx="4841749" cy="328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7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0"/>
    </mc:Choice>
    <mc:Fallback xmlns="">
      <p:transition spd="slow" advTm="62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3786" y="1038453"/>
            <a:ext cx="8205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5" name="Picture 2" descr="C:\Users\ЛУПАХИНА\Desktop\ФОТО\ВЕЛОГОНКИ  ПОЖИЛЫХ\SDC16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501686"/>
            <a:ext cx="7263459" cy="544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1038453"/>
            <a:ext cx="276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День пожилого человека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17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866">
        <p:blinds dir="vert"/>
      </p:transition>
    </mc:Choice>
    <mc:Fallback xmlns="">
      <p:transition spd="slow" advTm="5866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3786" y="1038453"/>
            <a:ext cx="8205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1920" y="285293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901~1\AppData\Local\Temp\Rar$DI34.368\1.Акция -Бессмертный пол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1189248"/>
            <a:ext cx="6917026" cy="51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52969" y="548680"/>
            <a:ext cx="6014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Наша гордость – труженики тыла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63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951">
        <p:blinds dir="vert"/>
      </p:transition>
    </mc:Choice>
    <mc:Fallback xmlns="">
      <p:transition spd="slow" advTm="8951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3786" y="1038453"/>
            <a:ext cx="8205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B901~1\AppData\Local\Temp\Rar$DI19.072\3. Акция - тепло дтских сердец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-1547" b="11716"/>
          <a:stretch/>
        </p:blipFill>
        <p:spPr bwMode="auto">
          <a:xfrm>
            <a:off x="356939" y="3140968"/>
            <a:ext cx="445880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39827" y="836712"/>
            <a:ext cx="4151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Акция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ТВОРИ ДОБРО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B901~1\AppData\Local\Temp\Rar$DI69.072\2. Акция  - убока сел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90464"/>
            <a:ext cx="3951643" cy="296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96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155">
        <p:blinds dir="vert"/>
      </p:transition>
    </mc:Choice>
    <mc:Fallback xmlns="">
      <p:transition spd="slow" advTm="7155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3786" y="1038453"/>
            <a:ext cx="8205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3074" name="Picture 2" descr="C:\Users\B901~1\AppData\Local\Temp\Rar$DI75.072\5. В гостях у Т.А.Кравченко (труженника тыла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 b="12275"/>
          <a:stretch/>
        </p:blipFill>
        <p:spPr bwMode="auto">
          <a:xfrm>
            <a:off x="1043608" y="1772816"/>
            <a:ext cx="5556889" cy="376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91880" y="836712"/>
            <a:ext cx="4390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ГОСТЯХ У ВЕТЕРАНА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70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458">
        <p:blinds dir="vert"/>
      </p:transition>
    </mc:Choice>
    <mc:Fallback xmlns="">
      <p:transition spd="slow" advTm="8458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9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500" y="69269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Программы деятельности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1902233"/>
            <a:ext cx="3888432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«Амурские Роднички»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88024" y="1902233"/>
            <a:ext cx="3888432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Орден милосердия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3528" y="2705797"/>
            <a:ext cx="3888432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«Зеленый мир»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00453" y="2705797"/>
            <a:ext cx="3888432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«Коллеги»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12107" y="3525238"/>
            <a:ext cx="3888432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«Мир красотой спасется»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2008" y="4293096"/>
            <a:ext cx="5256584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«От олимпийского фестиваля к неделе радуги»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8" y="3525238"/>
            <a:ext cx="3888432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«Четыре плюс три»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88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70"/>
    </mc:Choice>
    <mc:Fallback xmlns="">
      <p:transition spd="slow" advTm="957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9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ЛУПАХИНА\Desktop\ФОТО\бузули 1\SAM_1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6264696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«Амурские Роднички»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 танцуем и поём, очень весело Живём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)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298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492">
        <p14:ripple/>
      </p:transition>
    </mc:Choice>
    <mc:Fallback xmlns="">
      <p:transition spd="slow" advTm="12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" y="0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O:\P10201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5"/>
          <a:stretch/>
        </p:blipFill>
        <p:spPr bwMode="auto">
          <a:xfrm>
            <a:off x="1660722" y="1973529"/>
            <a:ext cx="625338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0421" y="794761"/>
            <a:ext cx="78330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«Детский Орден милосердия»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(Акция «Чистый двор»)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023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9058">
        <p:dissolve/>
      </p:transition>
    </mc:Choice>
    <mc:Fallback xmlns="">
      <p:transition spd="slow" advTm="9058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" y="16180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D:\фото\привет от лупахиной\P101072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" b="11859"/>
          <a:stretch/>
        </p:blipFill>
        <p:spPr bwMode="auto">
          <a:xfrm>
            <a:off x="611561" y="2996952"/>
            <a:ext cx="4464495" cy="30464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вальная выноска 2"/>
          <p:cNvSpPr/>
          <p:nvPr/>
        </p:nvSpPr>
        <p:spPr>
          <a:xfrm>
            <a:off x="1259632" y="404665"/>
            <a:ext cx="4968552" cy="201622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устаём мы от работы,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Трудится рады мы всегда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C:\Users\ЛУПАХИНА\Desktop\ФОТО\ВСЕ\P10202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04862"/>
            <a:ext cx="3816424" cy="28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793283"/>
      </p:ext>
    </p:extLst>
  </p:cSld>
  <p:clrMapOvr>
    <a:masterClrMapping/>
  </p:clrMapOvr>
  <p:transition spd="slow" advTm="1373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" y="68576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3835" y="410833"/>
            <a:ext cx="83529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«Зеленый мир»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 ХОЧУ Я БЫТЬ ОДИН!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 МОГУ Я БЫТЬ ОДИН!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D:\фото\SDC155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698" y="1556792"/>
            <a:ext cx="3850491" cy="504056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055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580">
        <p:split orient="vert"/>
      </p:transition>
    </mc:Choice>
    <mc:Fallback xmlns="">
      <p:transition spd="slow" advTm="958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" y="68576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6733" y="410833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«Зеленый мир»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РАЗ СОСЁНКА, ДВА СОСЁНКА БУДЕТ РОЩИЦА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ЛУПАХИНА\Desktop\ФОТО\25.12\P10003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391" y="2924944"/>
            <a:ext cx="4885372" cy="366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ЛУПАХИНА\Desktop\ФОТО\25.12\P10002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4" y="1556792"/>
            <a:ext cx="3816424" cy="286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188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9696">
        <p:circle/>
      </p:transition>
    </mc:Choice>
    <mc:Fallback xmlns="">
      <p:transition spd="slow" advTm="9696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" y="-24564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:\Слёт амурчат\PA2408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" y="2132856"/>
            <a:ext cx="5108452" cy="339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58300"/>
            <a:ext cx="82047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Слёт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Амурчат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Свободненского района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:\аексеевское\P101096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56"/>
          <a:stretch/>
        </p:blipFill>
        <p:spPr bwMode="auto">
          <a:xfrm>
            <a:off x="4427984" y="1381739"/>
            <a:ext cx="4624005" cy="3132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O:\Слёт амурчат\PA24084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948" y="4149080"/>
            <a:ext cx="3672408" cy="243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130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152">
        <p14:ripple/>
      </p:transition>
    </mc:Choice>
    <mc:Fallback xmlns="">
      <p:transition spd="slow" advTm="121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03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O:\P10201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6" b="12295"/>
          <a:stretch/>
        </p:blipFill>
        <p:spPr bwMode="auto">
          <a:xfrm>
            <a:off x="17836" y="2924944"/>
            <a:ext cx="4747011" cy="344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O:\P102012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9" b="14176"/>
          <a:stretch/>
        </p:blipFill>
        <p:spPr bwMode="auto">
          <a:xfrm>
            <a:off x="4534887" y="2939899"/>
            <a:ext cx="4562852" cy="342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399" y="102924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Совместная деятельность кружка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«Юный пожарный»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 пожарной частью г. Свободного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(в кружок входят волонтёры)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109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46"/>
    </mc:Choice>
    <mc:Fallback xmlns="">
      <p:transition spd="slow" advTm="13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5" y="-29373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Кружок «Пешеход»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МЫ ЗНАЕМ ВСЁ –КАК ДОРОГУ ПЕРЕЙТИ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КАК ДО ФИНИША ПРОЙТИ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ЛУПАХИНА\Desktop\ФОТО\фестиваль дас 13\P10200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56257"/>
            <a:ext cx="384064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ЛУПАХИНА\Desktop\P104018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03"/>
          <a:stretch/>
        </p:blipFill>
        <p:spPr bwMode="auto">
          <a:xfrm>
            <a:off x="107504" y="1385039"/>
            <a:ext cx="3777632" cy="247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ЛУПАХИНА\Desktop\ФОТО\фото в гибдд 2013\SDC16683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30161"/>
            <a:ext cx="3776083" cy="283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058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2589">
        <p:checker/>
      </p:transition>
    </mc:Choice>
    <mc:Fallback xmlns="">
      <p:transition spd="slow" advTm="12589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" y="-29373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O:\P10203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62" y="332655"/>
            <a:ext cx="5088626" cy="381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2816" y="4733481"/>
            <a:ext cx="3705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ВПК «Рубеж»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:\фото\привет от лупахиной\DSC0584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543" y="2780929"/>
            <a:ext cx="5141437" cy="371091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араллелограмм 3"/>
          <p:cNvSpPr/>
          <p:nvPr/>
        </p:nvSpPr>
        <p:spPr>
          <a:xfrm>
            <a:off x="6300192" y="548680"/>
            <a:ext cx="2304256" cy="177849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малышами занимаемся,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Подаём им пример.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Научить их постарались,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Что нужно </a:t>
            </a:r>
            <a:r>
              <a:rPr lang="ru-RU" sz="1400" dirty="0" smtClean="0"/>
              <a:t>Родину любить</a:t>
            </a:r>
            <a:endParaRPr lang="ru-RU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630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0"/>
    </mc:Choice>
    <mc:Fallback xmlns="">
      <p:transition spd="slow" advTm="10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" y="9003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O:\Тренажёрная и мелом возле школы\P1010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45483"/>
            <a:ext cx="3687883" cy="275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O:\Тренажёрная и мелом возле школы\P1010007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60" y="2492896"/>
            <a:ext cx="4741746" cy="354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98" y="10134"/>
            <a:ext cx="89483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Конкурс рисунков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 асфальте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«Дружат дети на планете»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(организован ребятами волонтёрами 1 июня)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250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563">
        <p14:prism/>
      </p:transition>
    </mc:Choice>
    <mc:Fallback xmlns="">
      <p:transition spd="slow" advTm="7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373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Конкурс ледяных фигур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трой отряд наш «ох» хорош!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нем друзей себе найдёшь!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ЛУПАХИНА\Desktop\ФОТО\фото ледян.фигур\DSC0146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50" y="1412776"/>
            <a:ext cx="3211030" cy="240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ЛУПАХИНА\Desktop\ФОТО\акция 2013\P10107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307251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ЛУПАХИНА\Desktop\ФОТО\акция 2013\P101076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36753"/>
            <a:ext cx="3888432" cy="291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ЛУПАХИНА\Desktop\ФОТО\акция 2013\P101075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112" y="1412776"/>
            <a:ext cx="3208687" cy="240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09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4716">
        <p14:doors dir="vert"/>
      </p:transition>
    </mc:Choice>
    <mc:Fallback xmlns="">
      <p:transition spd="slow" advTm="147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D:\Ирина П\ШАБЛОНЫ ПРЕЗЕНТАЦИЙ\126 фоны для презентаций\Рисунок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373"/>
            <a:ext cx="9140601" cy="685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sd исходник – Лебед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2" b="35149"/>
          <a:stretch/>
        </p:blipFill>
        <p:spPr bwMode="auto">
          <a:xfrm>
            <a:off x="0" y="-41826"/>
            <a:ext cx="9144000" cy="689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984336" y="3408086"/>
            <a:ext cx="7416800" cy="20161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 fromWordArt="1">
            <a:prstTxWarp prst="textDeflateTop">
              <a:avLst>
                <a:gd name="adj" fmla="val 46875"/>
              </a:avLst>
            </a:prstTxWarp>
          </a:bodyPr>
          <a:lstStyle/>
          <a:p>
            <a:pPr algn="ctr"/>
            <a:r>
              <a:rPr lang="ru-RU" sz="3600" b="1" kern="10" dirty="0">
                <a:ln w="222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СПАСИБО 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603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4491">
        <p14:honeycomb/>
      </p:transition>
    </mc:Choice>
    <mc:Fallback xmlns="">
      <p:transition spd="slow" advTm="4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6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0.6|0.6|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256</Words>
  <Application>Microsoft Office PowerPoint</Application>
  <PresentationFormat>Экран (4:3)</PresentationFormat>
  <Paragraphs>62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Программы деятельности</vt:lpstr>
      <vt:lpstr>«Амурские Роднички» (и танцуем и поём, очень весело Живём 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Кружок «Пешеход» МЫ ЗНАЕМ ВСЁ –КАК ДОРОГУ ПЕРЕЙТИ  И КАК ДО ФИНИША ПРОЙТИ</vt:lpstr>
      <vt:lpstr>Презентация PowerPoint</vt:lpstr>
      <vt:lpstr>Презентация PowerPoint</vt:lpstr>
      <vt:lpstr>Конкурс ледяных фигур Строй отряд наш «ох» хорош! В нем друзей себе найдёшь!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ЛУПАХИНА</cp:lastModifiedBy>
  <cp:revision>43</cp:revision>
  <dcterms:created xsi:type="dcterms:W3CDTF">2013-10-27T13:32:01Z</dcterms:created>
  <dcterms:modified xsi:type="dcterms:W3CDTF">2014-03-26T02:13:11Z</dcterms:modified>
</cp:coreProperties>
</file>