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6" r:id="rId12"/>
    <p:sldId id="265" r:id="rId13"/>
    <p:sldId id="267" r:id="rId14"/>
    <p:sldId id="274" r:id="rId15"/>
    <p:sldId id="268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05800" cy="1981200"/>
          </a:xfrm>
        </p:spPr>
        <p:txBody>
          <a:bodyPr>
            <a:prstTxWarp prst="textArchU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600" b="1" i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 народа</a:t>
            </a:r>
            <a:endParaRPr lang="ru-RU" sz="6600" b="1" i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2015-06-06-23-35-12-Skrinshot-e`kra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501008"/>
            <a:ext cx="4572000" cy="2825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0612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3016"/>
            <a:ext cx="4278560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2209800"/>
            <a:ext cx="3352800" cy="273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63bcf_fe5703d8_-2-X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204864"/>
            <a:ext cx="2952328" cy="4365104"/>
          </a:xfrm>
          <a:prstGeom prst="round1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219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i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Самый большой город-Киев </a:t>
            </a:r>
            <a:endParaRPr lang="ru-RU" b="1" i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0009-009-Biblioteki-Drevnej-Rus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3356992"/>
            <a:ext cx="4524720" cy="3256937"/>
          </a:xfrm>
          <a:prstGeom prst="round2SameRect">
            <a:avLst/>
          </a:prstGeo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4570" y="1628800"/>
            <a:ext cx="3139430" cy="2348393"/>
          </a:xfrm>
          <a:prstGeom prst="round2Diag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129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332656"/>
            <a:ext cx="6948264" cy="3456383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0zQoLDcDra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3458728"/>
            <a:ext cx="5522976" cy="3399272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Содержимое 9" descr="fs_image_resized2490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924944"/>
            <a:ext cx="5682208" cy="3672408"/>
          </a:xfrm>
          <a:prstGeom prst="round2DiagRect">
            <a:avLst/>
          </a:prstGeom>
        </p:spPr>
      </p:pic>
      <p:pic>
        <p:nvPicPr>
          <p:cNvPr id="6" name="Рисунок 5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3212976"/>
            <a:ext cx="3635896" cy="3456384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260648"/>
            <a:ext cx="5743206" cy="2907704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0_ccb4d_ea19bf47_X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5292080" cy="5877272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11cd7f1eff90bed8ea95a6c2f4f22d7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148064" y="260648"/>
            <a:ext cx="3600400" cy="5212469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masol-rus-49.png"/>
          <p:cNvPicPr>
            <a:picLocks noChangeAspect="1"/>
          </p:cNvPicPr>
          <p:nvPr/>
        </p:nvPicPr>
        <p:blipFill>
          <a:blip r:embed="rId2" cstate="print"/>
          <a:srcRect r="4495" b="7462"/>
          <a:stretch>
            <a:fillRect/>
          </a:stretch>
        </p:blipFill>
        <p:spPr>
          <a:xfrm>
            <a:off x="2843809" y="260648"/>
            <a:ext cx="6300192" cy="3528392"/>
          </a:xfrm>
          <a:prstGeom prst="snip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i (5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2780928"/>
            <a:ext cx="5040560" cy="3913236"/>
          </a:xfrm>
          <a:prstGeom prst="snip2DiagRect">
            <a:avLst/>
          </a:prstGeom>
        </p:spPr>
      </p:pic>
      <p:pic>
        <p:nvPicPr>
          <p:cNvPr id="6" name="Содержимое 5" descr="442169__hue_p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0319" y="3573016"/>
            <a:ext cx="4363681" cy="3096344"/>
          </a:xfrm>
          <a:prstGeom prst="snip2Diag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4OUIZtwab9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01791" y="620688"/>
            <a:ext cx="4342209" cy="5616624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0042-081-goroda-eto-tsent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0688"/>
            <a:ext cx="4401377" cy="5616624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akovskij_3-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4392488" cy="3092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i (1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4348" t="6383" r="4348" b="6383"/>
          <a:stretch>
            <a:fillRect/>
          </a:stretch>
        </p:blipFill>
        <p:spPr>
          <a:xfrm>
            <a:off x="4139952" y="836712"/>
            <a:ext cx="464715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 (10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788428"/>
            <a:ext cx="5184576" cy="3069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18818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2448272" cy="5184576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e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59624" y="260648"/>
            <a:ext cx="3384376" cy="5328592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28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339752" y="1268760"/>
            <a:ext cx="3739802" cy="5229200"/>
          </a:xfrm>
          <a:prstGeom prst="flowChartAlternateProcess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334996_001_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3456384" cy="5477753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51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980728"/>
            <a:ext cx="4131706" cy="561028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260648"/>
            <a:ext cx="2631961" cy="4005064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3-03-21_big1_514b2d9c0f99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36712"/>
            <a:ext cx="3411299" cy="5642992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rus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764704"/>
            <a:ext cx="3347864" cy="5760640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describe_ru_201308010948168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131840" y="1700808"/>
            <a:ext cx="2808312" cy="4675102"/>
          </a:xfrm>
          <a:prstGeom prst="snip2Same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04207_n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2880320" cy="5040560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0004207_n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692696"/>
            <a:ext cx="2952328" cy="5112568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x_3268652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332656"/>
            <a:ext cx="2446364" cy="3240360"/>
          </a:xfrm>
          <a:prstGeom prst="round2Same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ed0837b065c020afc3b09859298fef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231947"/>
            <a:ext cx="5256584" cy="3365405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234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201017"/>
            <a:ext cx="3707904" cy="4656983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 (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0"/>
            <a:ext cx="5256550" cy="3384376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i (8)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5508104" y="260648"/>
            <a:ext cx="3456384" cy="2650624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5196454" cy="4176464"/>
          </a:xfr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484784"/>
            <a:ext cx="3382145" cy="4104456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6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4464496" cy="6165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04664"/>
            <a:ext cx="3568238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9367560.gsjs78rs8g.W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4273674" cy="2849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скачанные фай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692696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789040"/>
            <a:ext cx="432048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700x509xMyasnie-bluda-russkoi-kuhni.jpg.pagespeed.ic.W2ycPLLQi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3789040"/>
            <a:ext cx="376309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скачанные файлы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636912"/>
            <a:ext cx="3246262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качанные файлы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4879799" cy="2808312"/>
          </a:xfrm>
          <a:prstGeom prst="round2Same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скачанные файлы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284984"/>
            <a:ext cx="4876940" cy="3312368"/>
          </a:xfrm>
          <a:prstGeom prst="round2Same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836712"/>
            <a:ext cx="3537570" cy="5112568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ull13323907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1988840"/>
            <a:ext cx="2659872" cy="3672408"/>
          </a:xfrm>
          <a:prstGeom prst="flowChartAlternateProcess">
            <a:avLst/>
          </a:prstGeom>
        </p:spPr>
      </p:pic>
      <p:pic>
        <p:nvPicPr>
          <p:cNvPr id="5" name="Рисунок 4" descr="скачанные файлы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548680"/>
            <a:ext cx="3024336" cy="3810663"/>
          </a:xfrm>
          <a:prstGeom prst="snip2DiagRect">
            <a:avLst/>
          </a:prstGeom>
        </p:spPr>
      </p:pic>
      <p:pic>
        <p:nvPicPr>
          <p:cNvPr id="4" name="Содержимое 3" descr="скачанные файлы (4)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23528" y="620688"/>
            <a:ext cx="2880345" cy="3967333"/>
          </a:xfrm>
          <a:prstGeom prst="snip2DiagRect">
            <a:avLst/>
          </a:prstGeom>
        </p:spPr>
      </p:pic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 </a:t>
            </a:r>
            <a:endParaRPr lang="ru-RU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101</TotalTime>
  <Words>8</Words>
  <Application>Microsoft Office PowerPoint</Application>
  <PresentationFormat>Экран (4:3)</PresentationFormat>
  <Paragraphs>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Быт народа</vt:lpstr>
      <vt:lpstr>Самый большой город-Киев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Быт народа</dc:title>
  <dc:creator>АЕНКА</dc:creator>
  <cp:lastModifiedBy>Юзер</cp:lastModifiedBy>
  <cp:revision>12</cp:revision>
  <dcterms:created xsi:type="dcterms:W3CDTF">2015-10-20T16:31:11Z</dcterms:created>
  <dcterms:modified xsi:type="dcterms:W3CDTF">2015-10-24T02:00:03Z</dcterms:modified>
</cp:coreProperties>
</file>