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02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3A55-0648-40DE-805A-0504EE008914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1572-E589-4C55-AFB8-7D9C5D627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06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3A55-0648-40DE-805A-0504EE008914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1572-E589-4C55-AFB8-7D9C5D627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2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3A55-0648-40DE-805A-0504EE008914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1572-E589-4C55-AFB8-7D9C5D627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980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3A55-0648-40DE-805A-0504EE008914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1572-E589-4C55-AFB8-7D9C5D627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883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3A55-0648-40DE-805A-0504EE008914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1572-E589-4C55-AFB8-7D9C5D627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52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3A55-0648-40DE-805A-0504EE008914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1572-E589-4C55-AFB8-7D9C5D627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042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3A55-0648-40DE-805A-0504EE008914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1572-E589-4C55-AFB8-7D9C5D627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113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3A55-0648-40DE-805A-0504EE008914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1572-E589-4C55-AFB8-7D9C5D627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907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3A55-0648-40DE-805A-0504EE008914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1572-E589-4C55-AFB8-7D9C5D627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6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3A55-0648-40DE-805A-0504EE008914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1572-E589-4C55-AFB8-7D9C5D627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55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3A55-0648-40DE-805A-0504EE008914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1572-E589-4C55-AFB8-7D9C5D627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733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93A55-0648-40DE-805A-0504EE008914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41572-E589-4C55-AFB8-7D9C5D627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96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унукнцу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ц4ецйуецйу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37" y="3826644"/>
            <a:ext cx="1905266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47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уцкцекцу4ецуее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204244"/>
            <a:ext cx="8534400" cy="35941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433" y="2898176"/>
            <a:ext cx="1905266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2618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унукнцу</vt:lpstr>
      <vt:lpstr>уцкцекцу4ецуее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унукнцу</dc:title>
  <dc:creator>User</dc:creator>
  <cp:lastModifiedBy>User</cp:lastModifiedBy>
  <cp:revision>1</cp:revision>
  <dcterms:created xsi:type="dcterms:W3CDTF">2016-03-15T11:18:50Z</dcterms:created>
  <dcterms:modified xsi:type="dcterms:W3CDTF">2016-03-15T11:19:23Z</dcterms:modified>
</cp:coreProperties>
</file>