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2B2F-3654-489A-8BF9-EACAAC609F96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FAE-F93B-4505-AAAD-89FD9722A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2B2F-3654-489A-8BF9-EACAAC609F96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FAE-F93B-4505-AAAD-89FD9722A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2B2F-3654-489A-8BF9-EACAAC609F96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FAE-F93B-4505-AAAD-89FD9722A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2B2F-3654-489A-8BF9-EACAAC609F96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FAE-F93B-4505-AAAD-89FD9722A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2B2F-3654-489A-8BF9-EACAAC609F96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FAE-F93B-4505-AAAD-89FD9722A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2B2F-3654-489A-8BF9-EACAAC609F96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FAE-F93B-4505-AAAD-89FD9722A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2B2F-3654-489A-8BF9-EACAAC609F96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FAE-F93B-4505-AAAD-89FD9722A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2B2F-3654-489A-8BF9-EACAAC609F96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FAE-F93B-4505-AAAD-89FD9722A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2B2F-3654-489A-8BF9-EACAAC609F96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FAE-F93B-4505-AAAD-89FD9722A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2B2F-3654-489A-8BF9-EACAAC609F96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FAE-F93B-4505-AAAD-89FD9722A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2B2F-3654-489A-8BF9-EACAAC609F96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FAE-F93B-4505-AAAD-89FD9722A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62B2F-3654-489A-8BF9-EACAAC609F96}" type="datetimeFigureOut">
              <a:rPr lang="ru-RU" smtClean="0"/>
              <a:pPr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69FAE-F93B-4505-AAAD-89FD9722A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1\Desktop\&#1046;&#1077;&#1085;&#1103;\&#1087;&#1088;&#1080;&#1079;&#1077;&#1085;&#1090;&#1072;&#1094;&#1080;&#1103;\&#1052;&#1091;&#1079;&#1099;&#1082;&#1072;\Nursery%20Rhymes%20&amp;%20Songs%20-%20Head,%20Shouldes,%20Knees%20&amp;%20Toes.mp3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saying-hello-clip-art-1241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500042"/>
            <a:ext cx="5715000" cy="596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Определим погоду.</a:t>
            </a:r>
            <a:endParaRPr lang="ru-RU" dirty="0"/>
          </a:p>
        </p:txBody>
      </p:sp>
      <p:pic>
        <p:nvPicPr>
          <p:cNvPr id="3" name="Рисунок 2" descr="52314710_1260572650_weath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1643050"/>
            <a:ext cx="4857784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Повторим 10 неправильных глаголов и выучим ещё 5 новых!</a:t>
            </a:r>
            <a:endParaRPr lang="ru-RU" dirty="0"/>
          </a:p>
        </p:txBody>
      </p:sp>
      <p:pic>
        <p:nvPicPr>
          <p:cNvPr id="3" name="Рисунок 2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571612"/>
            <a:ext cx="6806575" cy="3086285"/>
          </a:xfrm>
          <a:prstGeom prst="rect">
            <a:avLst/>
          </a:prstGeom>
        </p:spPr>
      </p:pic>
      <p:pic>
        <p:nvPicPr>
          <p:cNvPr id="4" name="Рисунок 3" descr="рр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4643446"/>
            <a:ext cx="6786610" cy="1928826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drumroll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Новая Тема: </a:t>
            </a:r>
            <a:r>
              <a:rPr lang="en-US" dirty="0" smtClean="0"/>
              <a:t>Past </a:t>
            </a:r>
            <a:r>
              <a:rPr lang="en-US" dirty="0" err="1" smtClean="0"/>
              <a:t>Simpl</a:t>
            </a:r>
            <a:endParaRPr lang="ru-RU" dirty="0"/>
          </a:p>
        </p:txBody>
      </p:sp>
      <p:pic>
        <p:nvPicPr>
          <p:cNvPr id="4" name="Рисунок 3" descr="teach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42" y="3842258"/>
            <a:ext cx="2928958" cy="30157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282" y="1643050"/>
            <a:ext cx="5572164" cy="34163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FFFF"/>
                </a:solidFill>
                <a:cs typeface="Times New Roman" pitchFamily="18" charset="0"/>
                <a:sym typeface="Times New Roman" pitchFamily="18" charset="0"/>
              </a:rPr>
              <a:t>Простое прошедшее время</a:t>
            </a:r>
            <a:r>
              <a:rPr lang="en-US" sz="3600" dirty="0" smtClean="0">
                <a:solidFill>
                  <a:srgbClr val="FFFFFF"/>
                </a:solidFill>
                <a:cs typeface="Times New Roman" pitchFamily="18" charset="0"/>
                <a:sym typeface="Times New Roman" pitchFamily="18" charset="0"/>
              </a:rPr>
              <a:t>.</a:t>
            </a:r>
          </a:p>
          <a:p>
            <a:r>
              <a:rPr lang="ru-RU" sz="3600" dirty="0" smtClean="0">
                <a:solidFill>
                  <a:srgbClr val="FFFFFF"/>
                </a:solidFill>
                <a:cs typeface="Times New Roman" pitchFamily="18" charset="0"/>
                <a:sym typeface="Times New Roman" pitchFamily="18" charset="0"/>
              </a:rPr>
              <a:t>Употребляется для описания действия, которое произошло в прошлом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Спутники </a:t>
            </a:r>
            <a:r>
              <a:rPr lang="en-US" dirty="0" smtClean="0"/>
              <a:t>Past Simple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714488"/>
            <a:ext cx="5195205" cy="44012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smtClean="0"/>
              <a:t>Yesterday</a:t>
            </a:r>
          </a:p>
          <a:p>
            <a:endParaRPr lang="en-US" sz="4000" dirty="0" smtClean="0"/>
          </a:p>
          <a:p>
            <a:r>
              <a:rPr lang="en-US" sz="4000" dirty="0" smtClean="0"/>
              <a:t>A week ago</a:t>
            </a:r>
          </a:p>
          <a:p>
            <a:endParaRPr lang="en-US" sz="4000" dirty="0" smtClean="0"/>
          </a:p>
          <a:p>
            <a:r>
              <a:rPr lang="en-US" sz="4000" dirty="0" smtClean="0"/>
              <a:t>2 hours ago</a:t>
            </a:r>
          </a:p>
          <a:p>
            <a:endParaRPr lang="en-US" sz="4000" dirty="0" smtClean="0"/>
          </a:p>
          <a:p>
            <a:r>
              <a:rPr lang="en-US" sz="4000" dirty="0" smtClean="0"/>
              <a:t>Last year (month, week)</a:t>
            </a:r>
            <a:endParaRPr lang="ru-RU" sz="4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429256" y="1714488"/>
            <a:ext cx="1927131" cy="120032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5400" dirty="0" smtClean="0"/>
              <a:t>Вчера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429256" y="2928934"/>
            <a:ext cx="3295069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000" dirty="0" smtClean="0"/>
              <a:t>Неделю назад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429256" y="4143380"/>
            <a:ext cx="2890535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000" dirty="0" smtClean="0"/>
              <a:t>2</a:t>
            </a:r>
            <a:r>
              <a:rPr lang="ru-RU" sz="4000" dirty="0" smtClean="0"/>
              <a:t> часа назад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429224" y="4857760"/>
            <a:ext cx="3714776" cy="120032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dirty="0" smtClean="0"/>
              <a:t>В прошлом году, (месяце, недели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643182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В утвердительных предложениях необходимо употреблять </a:t>
            </a:r>
            <a:r>
              <a:rPr lang="ru-RU" u="sng" dirty="0" smtClean="0">
                <a:solidFill>
                  <a:srgbClr val="FF0000"/>
                </a:solidFill>
              </a:rPr>
              <a:t>вторую</a:t>
            </a:r>
            <a:r>
              <a:rPr lang="ru-RU" dirty="0" smtClean="0"/>
              <a:t> форму глагола.</a:t>
            </a:r>
            <a:br>
              <a:rPr lang="ru-RU" dirty="0" smtClean="0"/>
            </a:br>
            <a:r>
              <a:rPr lang="ru-RU" dirty="0" smtClean="0"/>
              <a:t>К правильным глаголам нужно прибавить окончание </a:t>
            </a:r>
            <a:r>
              <a:rPr lang="ru-RU" sz="4800" dirty="0" smtClean="0">
                <a:solidFill>
                  <a:srgbClr val="FF0000"/>
                </a:solidFill>
              </a:rPr>
              <a:t>–</a:t>
            </a:r>
            <a:r>
              <a:rPr lang="en-US" sz="4800" dirty="0" err="1" smtClean="0">
                <a:solidFill>
                  <a:srgbClr val="FF0000"/>
                </a:solidFill>
              </a:rPr>
              <a:t>ed</a:t>
            </a:r>
            <a:r>
              <a:rPr lang="ru-RU" sz="4800" dirty="0" smtClean="0">
                <a:solidFill>
                  <a:srgbClr val="FF0000"/>
                </a:solidFill>
              </a:rPr>
              <a:t>.</a:t>
            </a:r>
            <a:r>
              <a:rPr lang="en-US" sz="4800" dirty="0" smtClean="0">
                <a:solidFill>
                  <a:srgbClr val="FF0000"/>
                </a:solidFill>
              </a:rPr>
              <a:t/>
            </a:r>
            <a:br>
              <a:rPr lang="en-US" sz="4800" dirty="0" smtClean="0">
                <a:solidFill>
                  <a:srgbClr val="FF0000"/>
                </a:solidFill>
              </a:rPr>
            </a:br>
            <a:r>
              <a:rPr lang="en-US" sz="4800" dirty="0" smtClean="0"/>
              <a:t>Play - play</a:t>
            </a:r>
            <a:r>
              <a:rPr lang="en-US" sz="4800" dirty="0" smtClean="0">
                <a:solidFill>
                  <a:srgbClr val="FF0000"/>
                </a:solidFill>
              </a:rPr>
              <a:t>ed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/>
              <a:t>Неправильные глаголы имеют </a:t>
            </a:r>
            <a:r>
              <a:rPr lang="ru-RU" dirty="0" smtClean="0">
                <a:solidFill>
                  <a:srgbClr val="FF0000"/>
                </a:solidFill>
              </a:rPr>
              <a:t>особую</a:t>
            </a:r>
            <a:r>
              <a:rPr lang="ru-RU" dirty="0" smtClean="0"/>
              <a:t> вторую форму.</a:t>
            </a:r>
            <a:br>
              <a:rPr lang="ru-RU" dirty="0" smtClean="0"/>
            </a:br>
            <a:r>
              <a:rPr lang="en-US" dirty="0" smtClean="0"/>
              <a:t>Go-</a:t>
            </a:r>
            <a:r>
              <a:rPr lang="en-US" dirty="0" smtClean="0">
                <a:solidFill>
                  <a:srgbClr val="FF0000"/>
                </a:solidFill>
              </a:rPr>
              <a:t>went</a:t>
            </a:r>
            <a:r>
              <a:rPr lang="en-US" dirty="0" smtClean="0"/>
              <a:t>-gone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Зарядка по </a:t>
            </a:r>
            <a:r>
              <a:rPr lang="ru-RU" dirty="0" err="1" smtClean="0"/>
              <a:t>английски</a:t>
            </a:r>
            <a:r>
              <a:rPr lang="ru-RU" dirty="0" smtClean="0">
                <a:sym typeface="Wingdings" pitchFamily="2" charset="2"/>
              </a:rPr>
              <a:t></a:t>
            </a:r>
            <a:endParaRPr lang="ru-RU" dirty="0"/>
          </a:p>
        </p:txBody>
      </p:sp>
      <p:pic>
        <p:nvPicPr>
          <p:cNvPr id="3" name="Рисунок 2" descr="96322610_Children_Day_vector_wallpaper_0168013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0"/>
            <a:ext cx="6096000" cy="4572000"/>
          </a:xfrm>
          <a:prstGeom prst="rect">
            <a:avLst/>
          </a:prstGeom>
        </p:spPr>
      </p:pic>
      <p:pic>
        <p:nvPicPr>
          <p:cNvPr id="4" name="Nursery Rhymes &amp; Songs - Head, Shouldes, Knees &amp; Toe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500958" y="5715016"/>
            <a:ext cx="652466" cy="652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Домашняя работа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00034" y="1857364"/>
            <a:ext cx="8358214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400" dirty="0" smtClean="0"/>
              <a:t>  выучить ещё 5 Неправильных глаголов, Р.Т </a:t>
            </a:r>
            <a:r>
              <a:rPr lang="ru-RU" sz="4400" dirty="0" err="1" smtClean="0"/>
              <a:t>стр</a:t>
            </a:r>
            <a:r>
              <a:rPr lang="ru-RU" sz="4400" dirty="0" smtClean="0"/>
              <a:t> 32 № 13, 15.</a:t>
            </a:r>
            <a:endParaRPr lang="ru-RU" sz="4400" dirty="0"/>
          </a:p>
        </p:txBody>
      </p:sp>
      <p:pic>
        <p:nvPicPr>
          <p:cNvPr id="4" name="Рисунок 3" descr="1347212988_gotovoe-domashnee-zadani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67185"/>
            <a:ext cx="2714644" cy="26908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dp___goodbye_from_greenvale_by_feriowind-d3hynv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000108"/>
            <a:ext cx="5940785" cy="51435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93</Words>
  <Application>Microsoft Office PowerPoint</Application>
  <PresentationFormat>Экран (4:3)</PresentationFormat>
  <Paragraphs>21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Определим погоду.</vt:lpstr>
      <vt:lpstr>Повторим 10 неправильных глаголов и выучим ещё 5 новых!</vt:lpstr>
      <vt:lpstr>Новая Тема: Past Simpl</vt:lpstr>
      <vt:lpstr>Спутники Past Simple</vt:lpstr>
      <vt:lpstr>В утвердительных предложениях необходимо употреблять вторую форму глагола. К правильным глаголам нужно прибавить окончание –ed. Play - played Неправильные глаголы имеют особую вторую форму. Go-went-gone </vt:lpstr>
      <vt:lpstr>Зарядка по английски</vt:lpstr>
      <vt:lpstr>Домашняя работа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дети</dc:creator>
  <cp:lastModifiedBy>дети</cp:lastModifiedBy>
  <cp:revision>4</cp:revision>
  <dcterms:created xsi:type="dcterms:W3CDTF">2016-02-18T12:45:35Z</dcterms:created>
  <dcterms:modified xsi:type="dcterms:W3CDTF">2016-02-19T08:33:03Z</dcterms:modified>
</cp:coreProperties>
</file>