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8" r:id="rId3"/>
    <p:sldId id="260" r:id="rId4"/>
    <p:sldId id="257" r:id="rId5"/>
    <p:sldId id="259" r:id="rId6"/>
    <p:sldId id="261" r:id="rId7"/>
    <p:sldId id="262" r:id="rId8"/>
    <p:sldId id="277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1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6FD8-821C-442A-B55C-9F6C54742195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9948-74A8-420F-B5A5-EE4C8E99968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6FD8-821C-442A-B55C-9F6C54742195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9948-74A8-420F-B5A5-EE4C8E99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6FD8-821C-442A-B55C-9F6C54742195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9948-74A8-420F-B5A5-EE4C8E99968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6FD8-821C-442A-B55C-9F6C54742195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9948-74A8-420F-B5A5-EE4C8E99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6FD8-821C-442A-B55C-9F6C54742195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9948-74A8-420F-B5A5-EE4C8E99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6FD8-821C-442A-B55C-9F6C54742195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9948-74A8-420F-B5A5-EE4C8E99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6FD8-821C-442A-B55C-9F6C54742195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9948-74A8-420F-B5A5-EE4C8E99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6FD8-821C-442A-B55C-9F6C54742195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9948-74A8-420F-B5A5-EE4C8E99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6FD8-821C-442A-B55C-9F6C54742195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2A49948-74A8-420F-B5A5-EE4C8E99968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6FD8-821C-442A-B55C-9F6C54742195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9948-74A8-420F-B5A5-EE4C8E99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6FD8-821C-442A-B55C-9F6C54742195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9948-74A8-420F-B5A5-EE4C8E99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4086FD8-821C-442A-B55C-9F6C54742195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A49948-74A8-420F-B5A5-EE4C8E999684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60648"/>
            <a:ext cx="8100392" cy="4392488"/>
          </a:xfrm>
        </p:spPr>
        <p:txBody>
          <a:bodyPr>
            <a:normAutofit/>
          </a:bodyPr>
          <a:lstStyle/>
          <a:p>
            <a:r>
              <a:rPr lang="ru-RU" sz="19900" dirty="0" smtClean="0">
                <a:solidFill>
                  <a:srgbClr val="FF0000"/>
                </a:solidFill>
                <a:effectLst/>
              </a:rPr>
              <a:t>Индия</a:t>
            </a:r>
            <a:r>
              <a:rPr lang="ru-RU" sz="9600" dirty="0" smtClean="0">
                <a:effectLst/>
              </a:rPr>
              <a:t>  </a:t>
            </a:r>
            <a:endParaRPr lang="ru-RU" sz="9600" dirty="0"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064" y="4437112"/>
            <a:ext cx="3672408" cy="2160240"/>
          </a:xfrm>
        </p:spPr>
        <p:txBody>
          <a:bodyPr/>
          <a:lstStyle/>
          <a:p>
            <a:r>
              <a:rPr lang="ru-RU" dirty="0" smtClean="0"/>
              <a:t>Выполнила </a:t>
            </a:r>
          </a:p>
          <a:p>
            <a:r>
              <a:rPr lang="ru-RU" dirty="0" err="1" smtClean="0"/>
              <a:t>студенка</a:t>
            </a:r>
            <a:r>
              <a:rPr lang="ru-RU" dirty="0" smtClean="0"/>
              <a:t> 1 курса </a:t>
            </a:r>
          </a:p>
          <a:p>
            <a:r>
              <a:rPr lang="ru-RU" dirty="0"/>
              <a:t>г</a:t>
            </a:r>
            <a:r>
              <a:rPr lang="ru-RU" dirty="0" smtClean="0"/>
              <a:t>руппы 030912-43</a:t>
            </a:r>
          </a:p>
          <a:p>
            <a:r>
              <a:rPr lang="ru-RU" dirty="0" err="1" smtClean="0"/>
              <a:t>Минибаева</a:t>
            </a:r>
            <a:r>
              <a:rPr lang="ru-RU" dirty="0" smtClean="0"/>
              <a:t> Регина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976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829"/>
            <a:ext cx="9132739" cy="691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0" y="404664"/>
            <a:ext cx="3131840" cy="633670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Республика Индия.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Площадь территории </a:t>
            </a:r>
            <a:r>
              <a:rPr lang="ru-RU" dirty="0" smtClean="0">
                <a:solidFill>
                  <a:srgbClr val="FF0000"/>
                </a:solidFill>
              </a:rPr>
              <a:t>3 287 590 кв. км.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Столица- </a:t>
            </a:r>
            <a:r>
              <a:rPr lang="ru-RU" dirty="0">
                <a:solidFill>
                  <a:srgbClr val="FF0000"/>
                </a:solidFill>
              </a:rPr>
              <a:t>Нью-Дели (Дели).</a:t>
            </a:r>
            <a:r>
              <a:rPr lang="ru-RU" dirty="0" smtClean="0">
                <a:solidFill>
                  <a:srgbClr val="FF0000"/>
                </a:solidFill>
              </a:rPr>
              <a:t> 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92696"/>
            <a:ext cx="5796136" cy="57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4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Флаг и герб Индии.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32856"/>
            <a:ext cx="4896544" cy="339765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556792"/>
            <a:ext cx="3168352" cy="4905837"/>
          </a:xfrm>
        </p:spPr>
      </p:pic>
    </p:spTree>
    <p:extLst>
      <p:ext uri="{BB962C8B-B14F-4D97-AF65-F5344CB8AC3E}">
        <p14:creationId xmlns:p14="http://schemas.microsoft.com/office/powerpoint/2010/main" val="35194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692696"/>
            <a:ext cx="8305800" cy="1055388"/>
          </a:xfrm>
        </p:spPr>
        <p:txBody>
          <a:bodyPr>
            <a:noAutofit/>
          </a:bodyPr>
          <a:lstStyle/>
          <a:p>
            <a:r>
              <a:rPr lang="ru-RU" sz="4400" dirty="0"/>
              <a:t>Национальная валюта Индии - </a:t>
            </a:r>
            <a:r>
              <a:rPr lang="ru-RU" sz="4400" dirty="0">
                <a:solidFill>
                  <a:srgbClr val="FF0000"/>
                </a:solidFill>
              </a:rPr>
              <a:t>рупия</a:t>
            </a:r>
            <a:r>
              <a:rPr lang="ru-RU" sz="4400" dirty="0"/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844824"/>
            <a:ext cx="7992888" cy="488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27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7164" y="332656"/>
            <a:ext cx="8712968" cy="9361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Население 1 120 000 000 тыс. чел.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797"/>
            <a:ext cx="8312208" cy="499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8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11480" cy="6120680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8000" dirty="0" smtClean="0">
                <a:solidFill>
                  <a:srgbClr val="FF0000"/>
                </a:solidFill>
              </a:rPr>
              <a:t>Население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* 0-14 лет: 31,2%</a:t>
            </a:r>
            <a:br>
              <a:rPr lang="ru-RU" dirty="0" smtClean="0"/>
            </a:br>
            <a:r>
              <a:rPr lang="ru-RU" dirty="0" smtClean="0"/>
              <a:t>* 15-64 лет: 63,9 %</a:t>
            </a:r>
            <a:br>
              <a:rPr lang="ru-RU" dirty="0" smtClean="0"/>
            </a:br>
            <a:r>
              <a:rPr lang="ru-RU" dirty="0" smtClean="0"/>
              <a:t>* 65 лет и старше: 4,9 %</a:t>
            </a:r>
            <a:br>
              <a:rPr lang="ru-RU" dirty="0" smtClean="0"/>
            </a:br>
            <a:r>
              <a:rPr lang="ru-RU" dirty="0" smtClean="0"/>
              <a:t>* Средний возраст: 24-66 года</a:t>
            </a:r>
            <a:br>
              <a:rPr lang="ru-RU" dirty="0" smtClean="0"/>
            </a:br>
            <a:r>
              <a:rPr lang="ru-RU" dirty="0" smtClean="0"/>
              <a:t>* мужчины: 24-64 года</a:t>
            </a:r>
            <a:br>
              <a:rPr lang="ru-RU" dirty="0" smtClean="0"/>
            </a:br>
            <a:r>
              <a:rPr lang="ru-RU" dirty="0" smtClean="0"/>
              <a:t>* женщины: 24-67 года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568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9946"/>
            <a:ext cx="9144000" cy="686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83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12968" cy="6264696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8000" dirty="0" smtClean="0">
                <a:solidFill>
                  <a:srgbClr val="FF0000"/>
                </a:solidFill>
              </a:rPr>
              <a:t>Религии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* Индуисты 81,3 %</a:t>
            </a:r>
            <a:br>
              <a:rPr lang="ru-RU" dirty="0" smtClean="0"/>
            </a:br>
            <a:r>
              <a:rPr lang="ru-RU" dirty="0" smtClean="0"/>
              <a:t>* Мусульмане 12 %</a:t>
            </a:r>
            <a:br>
              <a:rPr lang="ru-RU" dirty="0" smtClean="0"/>
            </a:br>
            <a:r>
              <a:rPr lang="ru-RU" dirty="0" smtClean="0"/>
              <a:t>* Христиане 2,3 %</a:t>
            </a:r>
            <a:br>
              <a:rPr lang="ru-RU" dirty="0" smtClean="0"/>
            </a:br>
            <a:r>
              <a:rPr lang="ru-RU" dirty="0" smtClean="0"/>
              <a:t>* Сикхи 1,9 %</a:t>
            </a:r>
            <a:br>
              <a:rPr lang="ru-RU" dirty="0" smtClean="0"/>
            </a:br>
            <a:r>
              <a:rPr lang="ru-RU" dirty="0" smtClean="0"/>
              <a:t>* Другие группы 2,5 %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376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38" y="592048"/>
            <a:ext cx="8856984" cy="591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47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39472" cy="12241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Самые красивые места Индии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err="1">
                <a:solidFill>
                  <a:schemeClr val="accent1"/>
                </a:solidFill>
              </a:rPr>
              <a:t>Дудхсагарский</a:t>
            </a:r>
            <a:r>
              <a:rPr lang="ru-RU" dirty="0">
                <a:solidFill>
                  <a:schemeClr val="accent1"/>
                </a:solidFill>
              </a:rPr>
              <a:t> водопад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50084"/>
            <a:ext cx="8523508" cy="494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49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692696"/>
            <a:ext cx="5472608" cy="1143000"/>
          </a:xfrm>
        </p:spPr>
        <p:txBody>
          <a:bodyPr/>
          <a:lstStyle/>
          <a:p>
            <a:r>
              <a:rPr lang="ru-RU" dirty="0" smtClean="0"/>
              <a:t>  Плантации </a:t>
            </a:r>
            <a:r>
              <a:rPr lang="ru-RU" dirty="0"/>
              <a:t>специй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44824"/>
            <a:ext cx="8308616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4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305800" cy="852417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  Пляж </a:t>
            </a:r>
            <a:r>
              <a:rPr lang="ru-RU" dirty="0" err="1" smtClean="0"/>
              <a:t>Кандолим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56" y="1628800"/>
            <a:ext cx="8921140" cy="507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7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305800" cy="1008112"/>
          </a:xfrm>
        </p:spPr>
        <p:txBody>
          <a:bodyPr/>
          <a:lstStyle/>
          <a:p>
            <a:r>
              <a:rPr lang="ru-RU" dirty="0" smtClean="0"/>
              <a:t>           Пляж </a:t>
            </a:r>
            <a:r>
              <a:rPr lang="ru-RU" dirty="0" err="1"/>
              <a:t>Палолем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41376"/>
            <a:ext cx="8769192" cy="493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08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305800" cy="864096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Тадж-Махал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39560"/>
            <a:ext cx="8712968" cy="514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4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6711280" cy="936104"/>
          </a:xfrm>
        </p:spPr>
        <p:txBody>
          <a:bodyPr>
            <a:normAutofit/>
          </a:bodyPr>
          <a:lstStyle/>
          <a:p>
            <a:r>
              <a:rPr lang="ru-RU" dirty="0" smtClean="0"/>
              <a:t>    Ворота </a:t>
            </a:r>
            <a:r>
              <a:rPr lang="ru-RU" dirty="0"/>
              <a:t>Индии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12776"/>
            <a:ext cx="8928992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5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297" y="188640"/>
            <a:ext cx="8305800" cy="864096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     </a:t>
            </a:r>
            <a:r>
              <a:rPr lang="ru-RU" dirty="0" err="1" smtClean="0"/>
              <a:t>Анджуна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13" y="1268760"/>
            <a:ext cx="8712968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9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2656"/>
            <a:ext cx="8305800" cy="1080120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</a:t>
            </a:r>
            <a:r>
              <a:rPr lang="ru-RU" dirty="0" err="1" smtClean="0"/>
              <a:t>Кутб-Минар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47" y="1621464"/>
            <a:ext cx="8840742" cy="506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62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305800" cy="1152128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</a:t>
            </a:r>
            <a:r>
              <a:rPr lang="ru-RU" dirty="0" err="1" smtClean="0"/>
              <a:t>Бирла</a:t>
            </a:r>
            <a:r>
              <a:rPr lang="ru-RU" dirty="0" smtClean="0"/>
              <a:t> </a:t>
            </a:r>
            <a:r>
              <a:rPr lang="ru-RU" dirty="0" err="1"/>
              <a:t>Мандир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00808"/>
            <a:ext cx="8588788" cy="48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34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305800" cy="1080120"/>
          </a:xfrm>
        </p:spPr>
        <p:txBody>
          <a:bodyPr>
            <a:normAutofit/>
          </a:bodyPr>
          <a:lstStyle/>
          <a:p>
            <a:r>
              <a:rPr lang="ru-RU" dirty="0" smtClean="0"/>
              <a:t>   Ночной </a:t>
            </a:r>
            <a:r>
              <a:rPr lang="ru-RU" dirty="0"/>
              <a:t>рынок в </a:t>
            </a:r>
            <a:r>
              <a:rPr lang="ru-RU" dirty="0" err="1"/>
              <a:t>Арпоре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55" y="1340768"/>
            <a:ext cx="8737445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03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28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856984" cy="1340768"/>
          </a:xfrm>
        </p:spPr>
        <p:txBody>
          <a:bodyPr>
            <a:noAutofit/>
          </a:bodyPr>
          <a:lstStyle/>
          <a:p>
            <a:r>
              <a:rPr lang="ru-RU" sz="7200" dirty="0" smtClean="0">
                <a:solidFill>
                  <a:srgbClr val="FF0000"/>
                </a:solidFill>
              </a:rPr>
              <a:t>Спасибо за внимание!</a:t>
            </a:r>
            <a:endParaRPr lang="ru-RU" sz="7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98" y="1412776"/>
            <a:ext cx="8640960" cy="525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175</TotalTime>
  <Words>70</Words>
  <Application>Microsoft Office PowerPoint</Application>
  <PresentationFormat>Экран (4:3)</PresentationFormat>
  <Paragraphs>22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Поток</vt:lpstr>
      <vt:lpstr>Индия  </vt:lpstr>
      <vt:lpstr>Презентация PowerPoint</vt:lpstr>
      <vt:lpstr>Республика Индия. Площадь территории 3 287 590 кв. км.  Столица- Нью-Дели (Дели).  </vt:lpstr>
      <vt:lpstr>Флаг и герб Индии.</vt:lpstr>
      <vt:lpstr>Национальная валюта Индии - рупия.</vt:lpstr>
      <vt:lpstr>Население 1 120 000 000 тыс. чел.</vt:lpstr>
      <vt:lpstr> Население * 0-14 лет: 31,2% * 15-64 лет: 63,9 % * 65 лет и старше: 4,9 % * Средний возраст: 24-66 года * мужчины: 24-64 года * женщины: 24-67 года</vt:lpstr>
      <vt:lpstr>Презентация PowerPoint</vt:lpstr>
      <vt:lpstr> Религии * Индуисты 81,3 % * Мусульмане 12 % * Христиане 2,3 % * Сикхи 1,9 % * Другие группы 2,5 %</vt:lpstr>
      <vt:lpstr>Презентация PowerPoint</vt:lpstr>
      <vt:lpstr>Самые красивые места Индии Дудхсагарский водопад</vt:lpstr>
      <vt:lpstr>  Плантации специй</vt:lpstr>
      <vt:lpstr>               Пляж Кандолим</vt:lpstr>
      <vt:lpstr>           Пляж Палолем</vt:lpstr>
      <vt:lpstr>             Тадж-Махал</vt:lpstr>
      <vt:lpstr>    Ворота Индии</vt:lpstr>
      <vt:lpstr>                  Анджуна</vt:lpstr>
      <vt:lpstr>           Кутб-Минар</vt:lpstr>
      <vt:lpstr>            Бирла Мандир</vt:lpstr>
      <vt:lpstr>   Ночной рынок в Арпоре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Индия</dc:title>
  <dc:creator>пк</dc:creator>
  <cp:lastModifiedBy>пк</cp:lastModifiedBy>
  <cp:revision>14</cp:revision>
  <dcterms:created xsi:type="dcterms:W3CDTF">2014-02-23T16:54:27Z</dcterms:created>
  <dcterms:modified xsi:type="dcterms:W3CDTF">2014-02-23T19:50:04Z</dcterms:modified>
</cp:coreProperties>
</file>